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sldIdLst>
    <p:sldId id="256" r:id="rId2"/>
    <p:sldId id="259" r:id="rId3"/>
    <p:sldId id="263" r:id="rId4"/>
    <p:sldId id="267" r:id="rId5"/>
    <p:sldId id="257" r:id="rId6"/>
    <p:sldId id="269" r:id="rId7"/>
    <p:sldId id="258" r:id="rId8"/>
    <p:sldId id="270" r:id="rId9"/>
    <p:sldId id="271" r:id="rId1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7003" autoAdjust="0"/>
    <p:restoredTop sz="94660"/>
  </p:normalViewPr>
  <p:slideViewPr>
    <p:cSldViewPr>
      <p:cViewPr varScale="1">
        <p:scale>
          <a:sx n="108" d="100"/>
          <a:sy n="108" d="100"/>
        </p:scale>
        <p:origin x="132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2A98-7198-4A21-B4FB-242972E99EAC}" type="datetimeFigureOut">
              <a:rPr lang="cs-CZ" smtClean="0"/>
              <a:t>04.12.2019</a:t>
            </a:fld>
            <a:endParaRPr lang="cs-CZ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EAF1F4-952E-4486-93D0-C070A440F1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9226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AF1F4-952E-4486-93D0-C070A440F14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7757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mtClean="0"/>
              <a:t>svokry...</a:t>
            </a:r>
            <a:endParaRPr lang="cs-CZ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AF1F4-952E-4486-93D0-C070A440F14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480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GB" altLang="cs-CZ" noProof="0" smtClean="0"/>
              <a:t>Klepnutím lze upravit styl předlohy nadpisů.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GB" altLang="cs-CZ" noProof="0" smtClean="0"/>
              <a:t>Klepnutím lze upravit styl předlohy podnadpisů.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A086225-9182-44E5-882D-5E3B20E259BE}" type="slidenum">
              <a:rPr lang="en-GB" altLang="cs-CZ"/>
              <a:pPr/>
              <a:t>‹#›</a:t>
            </a:fld>
            <a:endParaRPr lang="en-GB" altLang="cs-CZ"/>
          </a:p>
        </p:txBody>
      </p:sp>
      <p:sp>
        <p:nvSpPr>
          <p:cNvPr id="11271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 altLang="cs-CZ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A9DF3C-22E6-4DD3-97FF-70B99C04CEFF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339691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FF2123-EF29-4197-92CA-0E633A5CC136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59657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ext a dva objek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3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6" name="Zástupný symbol dátumu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7" name="Zástupný symbol päty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8" name="Zástupný symbol čísla snímky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AA351D6D-F7E1-485C-A711-DDA4A6B7548B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006861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7ACEE7DF-2BE4-4B45-96EB-8DDE49AA4329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16405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964D2-9F3F-4382-98D1-5E0C3C3CCDAF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08496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56FD12-1119-4B76-B678-1EFFC9D1314C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333726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F37A33-2F9D-456B-A53B-1C33BA788397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844095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0BBC5B-62CB-4BDF-B611-110F3C80983B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118847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A2A328-565B-4A08-9D19-8BBB9B965B1C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33901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A5D733-E6E4-48DE-94B4-E07BD4BCAEC5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81221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914AE7-64BB-48A6-8A61-0E72FBCCA786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92661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cs-CZ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5F0790-1F5F-43E9-BBC2-C18D00325D47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214564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Klepnutím lze upravit styl předlohy nadpisů.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Klepnutím lze upravit styly předlohy textu.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</a:t>
            </a:r>
          </a:p>
          <a:p>
            <a:pPr lvl="4"/>
            <a:r>
              <a:rPr lang="en-GB" altLang="cs-CZ" smtClean="0"/>
              <a:t>Pátá úroveň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 altLang="cs-CZ" sz="2400">
              <a:latin typeface="Times New Roman" pitchFamily="18" charset="0"/>
            </a:endParaRP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cs-CZ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GB" altLang="cs-CZ"/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C76C961-E756-48EC-8B96-1D28378357BB}" type="slidenum">
              <a:rPr lang="en-GB" altLang="cs-CZ"/>
              <a:pPr/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  <a:cs typeface="+mn-cs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k-SK" altLang="cs-CZ" smtClean="0"/>
              <a:t>Striedavá oblačnosť netrvá večne</a:t>
            </a:r>
            <a:endParaRPr lang="en-GB" alt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/>
              <a:t>rodina a role rodičov</a:t>
            </a:r>
            <a:endParaRPr lang="en-GB" alt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sk-SK" altLang="cs-CZ" sz="2100"/>
              <a:t>pôvodný štandard: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sk-SK" altLang="cs-CZ" sz="2100" b="1">
                <a:solidFill>
                  <a:schemeClr val="accent1"/>
                </a:solidFill>
              </a:rPr>
              <a:t>otec</a:t>
            </a:r>
            <a:r>
              <a:rPr lang="sk-SK" altLang="cs-CZ" sz="2100"/>
              <a:t>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sk-SK" altLang="cs-CZ" sz="2100"/>
              <a:t>živiteľ rodiny, osobnosť s právom veta, posledná inštancia pri rozhodovaní, autorita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sk-SK" altLang="cs-CZ" sz="2100"/>
              <a:t>tolerovaná absencia v každodennom rodinnom živote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sk-SK" altLang="cs-CZ" sz="21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sk-SK" altLang="cs-CZ" sz="2100" b="1">
                <a:solidFill>
                  <a:schemeClr val="accent1"/>
                </a:solidFill>
              </a:rPr>
              <a:t>matka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sk-SK" altLang="cs-CZ" sz="2100"/>
              <a:t>stážkyňa rodinného ohňa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sk-SK" altLang="cs-CZ" sz="2100"/>
              <a:t>rodička dieťaťa,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sk-SK" altLang="cs-CZ" sz="2100"/>
              <a:t>jediná skutočne chápajúca bytosť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sk-SK" altLang="cs-CZ" sz="2100"/>
              <a:t>psychoanalytické puto pupočnej šnúry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sk-SK" altLang="cs-CZ" sz="2100"/>
              <a:t>domácnosť a každodenná starostlivosť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sk-SK" altLang="cs-CZ" sz="2100"/>
              <a:t>netolerovaná absencia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en-GB" altLang="cs-CZ" sz="21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/>
              <a:t>zmeny: odkedy a prečo?</a:t>
            </a:r>
            <a:endParaRPr lang="en-GB" altLang="cs-CZ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sk-SK" altLang="cs-CZ" sz="2400"/>
              <a:t>od konca 60. rokov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sk-SK" altLang="cs-CZ" sz="2400"/>
              <a:t>zmena životných podmienok, zľahčenie mužskej práce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sk-SK" altLang="cs-CZ" sz="2400"/>
              <a:t>+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sk-SK" altLang="cs-CZ" sz="2400"/>
              <a:t>emancipácia žien, rozšírenie potrieb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sk-SK" altLang="cs-CZ" sz="2400"/>
              <a:t>rast zamestnanosti - zmena životného štýlu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sk-SK" altLang="cs-CZ" sz="2400"/>
              <a:t>=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sk-SK" altLang="cs-CZ" sz="2400"/>
              <a:t>postupná zmena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sk-SK" altLang="cs-CZ" sz="2400"/>
              <a:t>jednoznačného rozdelenia rolí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sk-SK" altLang="cs-CZ" sz="2400"/>
              <a:t>matka </a:t>
            </a:r>
            <a:r>
              <a:rPr lang="sk-SK" altLang="cs-CZ" sz="2400" smtClean="0"/>
              <a:t>– otec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sk-SK" altLang="cs-CZ" sz="24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sk-SK" altLang="cs-CZ" sz="2400" smtClean="0"/>
              <a:t>fakt zmena?</a:t>
            </a:r>
            <a:endParaRPr lang="en-GB" altLang="cs-CZ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/>
              <a:t> </a:t>
            </a:r>
            <a:r>
              <a:rPr lang="sk-SK" altLang="cs-CZ" smtClean="0"/>
              <a:t>kde je dieťa?</a:t>
            </a:r>
            <a:endParaRPr lang="en-GB" alt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sk-SK" altLang="cs-CZ"/>
          </a:p>
          <a:p>
            <a:r>
              <a:rPr lang="sk-SK" altLang="cs-CZ" smtClean="0"/>
              <a:t>Alcoa</a:t>
            </a:r>
          </a:p>
          <a:p>
            <a:r>
              <a:rPr lang="sk-SK" altLang="cs-CZ" smtClean="0"/>
              <a:t>bezpečnosť dieťaťa – dôležitá nielen v búrke...</a:t>
            </a:r>
          </a:p>
          <a:p>
            <a:r>
              <a:rPr lang="sk-SK" altLang="cs-CZ" smtClean="0"/>
              <a:t>lekári a psychológovia</a:t>
            </a:r>
          </a:p>
          <a:p>
            <a:r>
              <a:rPr lang="sk-SK" altLang="cs-CZ" smtClean="0"/>
              <a:t>prevencia?!</a:t>
            </a:r>
            <a:endParaRPr lang="en-GB" alt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smtClean="0"/>
              <a:t>je striedavá starostlivosť bezpečná?</a:t>
            </a:r>
            <a:endParaRPr lang="en-GB" alt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844824"/>
            <a:ext cx="8001000" cy="3886944"/>
          </a:xfrm>
        </p:spPr>
        <p:txBody>
          <a:bodyPr/>
          <a:lstStyle/>
          <a:p>
            <a:endParaRPr lang="sk-SK" altLang="cs-CZ"/>
          </a:p>
          <a:p>
            <a:pPr>
              <a:buFont typeface="Wingdings" pitchFamily="2" charset="2"/>
              <a:buNone/>
            </a:pPr>
            <a:endParaRPr lang="sk-SK" altLang="cs-CZ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560" y="1772816"/>
            <a:ext cx="8280920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sk-SK" altLang="cs-CZ" sz="2100" smtClean="0"/>
              <a:t>anglofónne </a:t>
            </a:r>
            <a:r>
              <a:rPr lang="sk-SK" altLang="cs-CZ" sz="2100"/>
              <a:t>krajiny : v posledných rokoch zmena z „alterned“ (striedavá) na „shared“ (zdieľaná) alebo „joint“ (spojená), zmena „care“ (starostlivosť) na „parenting“ (rodičovstvo). </a:t>
            </a:r>
          </a:p>
          <a:p>
            <a:pPr>
              <a:lnSpc>
                <a:spcPct val="90000"/>
              </a:lnSpc>
            </a:pPr>
            <a:endParaRPr lang="sk-SK" altLang="cs-CZ" sz="2100"/>
          </a:p>
          <a:p>
            <a:pPr>
              <a:lnSpc>
                <a:spcPct val="90000"/>
              </a:lnSpc>
            </a:pPr>
            <a:r>
              <a:rPr lang="sk-SK" altLang="cs-CZ" sz="2100"/>
              <a:t>pointa: „byť rodičom“ je iná rola (iné zodpovednosti a úlohy) než „starať sa o dieťa“</a:t>
            </a:r>
          </a:p>
          <a:p>
            <a:pPr>
              <a:lnSpc>
                <a:spcPct val="90000"/>
              </a:lnSpc>
            </a:pPr>
            <a:endParaRPr lang="sk-SK" altLang="cs-CZ" sz="2100"/>
          </a:p>
          <a:p>
            <a:pPr>
              <a:lnSpc>
                <a:spcPct val="90000"/>
              </a:lnSpc>
            </a:pPr>
            <a:r>
              <a:rPr lang="sk-SK" altLang="cs-CZ" sz="2100"/>
              <a:t>veľmi komplexný problém: pri rozvode je </a:t>
            </a:r>
            <a:r>
              <a:rPr lang="sk-SK" altLang="cs-CZ" sz="2100" smtClean="0"/>
              <a:t>NESKORO na </a:t>
            </a:r>
            <a:r>
              <a:rPr lang="sk-SK" altLang="cs-CZ" sz="2100"/>
              <a:t>začínanie symetrického vzťahu, role sú distribuované, vytvorené stereotypy – ukrivdený rodič, ublížený partner, absentujúci rodič... </a:t>
            </a:r>
            <a:r>
              <a:rPr lang="sk-SK" altLang="cs-CZ" sz="2100" smtClean="0"/>
              <a:t>ale</a:t>
            </a:r>
          </a:p>
          <a:p>
            <a:pPr>
              <a:lnSpc>
                <a:spcPct val="90000"/>
              </a:lnSpc>
            </a:pPr>
            <a:r>
              <a:rPr lang="sk-SK" altLang="cs-CZ" sz="2100"/>
              <a:t> </a:t>
            </a:r>
            <a:r>
              <a:rPr lang="sk-SK" altLang="cs-CZ" sz="2100" smtClean="0"/>
              <a:t>       PREVENCIA = BEZPEČIE</a:t>
            </a:r>
          </a:p>
          <a:p>
            <a:pPr>
              <a:lnSpc>
                <a:spcPct val="90000"/>
              </a:lnSpc>
            </a:pPr>
            <a:endParaRPr lang="en-GB" altLang="cs-CZ" sz="21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smtClean="0"/>
              <a:t>a ako je to naozaj s tými oblakmi?</a:t>
            </a:r>
            <a:endParaRPr lang="en-GB" altLang="cs-CZ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k-SK" altLang="cs-CZ" sz="2400" dirty="0"/>
              <a:t>a</a:t>
            </a:r>
            <a:r>
              <a:rPr lang="sk-SK" altLang="cs-CZ" sz="2400" dirty="0" smtClean="0"/>
              <a:t>by dieťa nemalo Vianoce každý párny víkend</a:t>
            </a:r>
          </a:p>
          <a:p>
            <a:pPr>
              <a:lnSpc>
                <a:spcPct val="80000"/>
              </a:lnSpc>
            </a:pPr>
            <a:r>
              <a:rPr lang="sk-SK" altLang="cs-CZ" sz="2400" dirty="0" smtClean="0"/>
              <a:t>aby druhý rodič nemusel byť „víkendovým</a:t>
            </a:r>
            <a:r>
              <a:rPr lang="sk-SK" altLang="cs-CZ" sz="2400" dirty="0" smtClean="0"/>
              <a:t>“</a:t>
            </a:r>
          </a:p>
          <a:p>
            <a:pPr>
              <a:lnSpc>
                <a:spcPct val="80000"/>
              </a:lnSpc>
            </a:pPr>
            <a:r>
              <a:rPr lang="sk-SK" altLang="cs-CZ" sz="2400" dirty="0"/>
              <a:t>a</a:t>
            </a:r>
            <a:r>
              <a:rPr lang="sk-SK" altLang="cs-CZ" sz="2400" dirty="0" smtClean="0"/>
              <a:t>by druhé bývanie nebola len sviatočná adresa, z ktorej sa posielajú alimenty</a:t>
            </a:r>
            <a:endParaRPr lang="sk-SK" altLang="cs-CZ" sz="2400" dirty="0" smtClean="0"/>
          </a:p>
          <a:p>
            <a:pPr>
              <a:lnSpc>
                <a:spcPct val="80000"/>
              </a:lnSpc>
            </a:pPr>
            <a:r>
              <a:rPr lang="sk-SK" altLang="cs-CZ" sz="2400" dirty="0" smtClean="0"/>
              <a:t>rozdelenie rolí pretrváva (viď PISA čerstvo)</a:t>
            </a:r>
          </a:p>
          <a:p>
            <a:pPr>
              <a:lnSpc>
                <a:spcPct val="80000"/>
              </a:lnSpc>
            </a:pPr>
            <a:r>
              <a:rPr lang="sk-SK" altLang="cs-CZ" sz="2400" smtClean="0"/>
              <a:t>aká </a:t>
            </a:r>
            <a:r>
              <a:rPr lang="sk-SK" altLang="cs-CZ" sz="2400" dirty="0" smtClean="0"/>
              <a:t>je bezpečnosť dieťaťa?</a:t>
            </a:r>
          </a:p>
          <a:p>
            <a:pPr>
              <a:lnSpc>
                <a:spcPct val="80000"/>
              </a:lnSpc>
            </a:pPr>
            <a:r>
              <a:rPr lang="sk-SK" altLang="cs-CZ" sz="2400" dirty="0" smtClean="0"/>
              <a:t>„životný pocit“ – viac než fakty</a:t>
            </a:r>
          </a:p>
          <a:p>
            <a:pPr>
              <a:lnSpc>
                <a:spcPct val="80000"/>
              </a:lnSpc>
            </a:pPr>
            <a:r>
              <a:rPr lang="sk-SK" altLang="cs-CZ" sz="2400" dirty="0" smtClean="0"/>
              <a:t>bezpečie PRED rozchodom</a:t>
            </a:r>
          </a:p>
          <a:p>
            <a:pPr lvl="1">
              <a:lnSpc>
                <a:spcPct val="80000"/>
              </a:lnSpc>
            </a:pPr>
            <a:r>
              <a:rPr lang="sk-SK" altLang="cs-CZ" sz="2200" dirty="0" smtClean="0"/>
              <a:t>skutočne zdieľaná „starostlivosť“</a:t>
            </a:r>
          </a:p>
          <a:p>
            <a:pPr lvl="1">
              <a:lnSpc>
                <a:spcPct val="80000"/>
              </a:lnSpc>
            </a:pPr>
            <a:r>
              <a:rPr lang="sk-SK" altLang="cs-CZ" sz="2200" dirty="0" smtClean="0"/>
              <a:t>zodpovednosť</a:t>
            </a:r>
          </a:p>
          <a:p>
            <a:pPr lvl="1">
              <a:lnSpc>
                <a:spcPct val="80000"/>
              </a:lnSpc>
            </a:pPr>
            <a:r>
              <a:rPr lang="sk-SK" altLang="cs-CZ" sz="2200" dirty="0" smtClean="0"/>
              <a:t>porozumenie túžbam a pocitom</a:t>
            </a:r>
          </a:p>
          <a:p>
            <a:pPr lvl="1">
              <a:lnSpc>
                <a:spcPct val="80000"/>
              </a:lnSpc>
            </a:pPr>
            <a:r>
              <a:rPr lang="sk-SK" altLang="cs-CZ" sz="2200" dirty="0" smtClean="0"/>
              <a:t>vzťah k sebe, k iným = vzťah k dieťaťu</a:t>
            </a:r>
            <a:endParaRPr lang="en-GB" altLang="cs-CZ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sz="3400"/>
              <a:t>F. Dolto: 10 commandements de la garde alternée (10 prikázaní s.s.)</a:t>
            </a:r>
            <a:endParaRPr lang="en-GB" altLang="cs-CZ" sz="340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001000" cy="4267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sk-SK" altLang="cs-CZ" sz="2400"/>
          </a:p>
          <a:p>
            <a:pPr>
              <a:lnSpc>
                <a:spcPct val="90000"/>
              </a:lnSpc>
            </a:pPr>
            <a:r>
              <a:rPr lang="sk-SK" altLang="cs-CZ" sz="2400"/>
              <a:t>nie pred 1 rokom veku dieťaťa</a:t>
            </a:r>
          </a:p>
          <a:p>
            <a:pPr>
              <a:lnSpc>
                <a:spcPct val="90000"/>
              </a:lnSpc>
            </a:pPr>
            <a:r>
              <a:rPr lang="sk-SK" altLang="cs-CZ" sz="2400"/>
              <a:t>dodržiavať zvyky</a:t>
            </a:r>
          </a:p>
          <a:p>
            <a:pPr>
              <a:lnSpc>
                <a:spcPct val="90000"/>
              </a:lnSpc>
            </a:pPr>
            <a:r>
              <a:rPr lang="sk-SK" altLang="cs-CZ" sz="2400"/>
              <a:t>nie súťaž rodičov</a:t>
            </a:r>
          </a:p>
          <a:p>
            <a:pPr>
              <a:lnSpc>
                <a:spcPct val="90000"/>
              </a:lnSpc>
            </a:pPr>
            <a:r>
              <a:rPr lang="sk-SK" altLang="cs-CZ" sz="2400"/>
              <a:t>spoločné pravidlá</a:t>
            </a:r>
          </a:p>
          <a:p>
            <a:pPr>
              <a:lnSpc>
                <a:spcPct val="90000"/>
              </a:lnSpc>
            </a:pPr>
            <a:r>
              <a:rPr lang="sk-SK" altLang="cs-CZ" sz="2400"/>
              <a:t>spoločná dohoda o aktivitách</a:t>
            </a:r>
          </a:p>
          <a:p>
            <a:pPr>
              <a:lnSpc>
                <a:spcPct val="90000"/>
              </a:lnSpc>
            </a:pPr>
            <a:r>
              <a:rPr lang="sk-SK" altLang="cs-CZ" sz="2400"/>
              <a:t>v prvom rade škola</a:t>
            </a:r>
          </a:p>
          <a:p>
            <a:pPr>
              <a:lnSpc>
                <a:spcPct val="90000"/>
              </a:lnSpc>
            </a:pPr>
            <a:r>
              <a:rPr lang="sk-SK" altLang="cs-CZ" sz="2400"/>
              <a:t>adolescent – sloboda</a:t>
            </a:r>
          </a:p>
          <a:p>
            <a:pPr>
              <a:lnSpc>
                <a:spcPct val="90000"/>
              </a:lnSpc>
            </a:pPr>
            <a:r>
              <a:rPr lang="sk-SK" altLang="cs-CZ" sz="2400"/>
              <a:t>finančná dohoda</a:t>
            </a:r>
          </a:p>
          <a:p>
            <a:pPr>
              <a:lnSpc>
                <a:spcPct val="90000"/>
              </a:lnSpc>
            </a:pPr>
            <a:r>
              <a:rPr lang="sk-SK" altLang="cs-CZ" sz="2400"/>
              <a:t>správny rytmus</a:t>
            </a:r>
          </a:p>
          <a:p>
            <a:pPr>
              <a:lnSpc>
                <a:spcPct val="90000"/>
              </a:lnSpc>
            </a:pPr>
            <a:r>
              <a:rPr lang="sk-SK" altLang="cs-CZ" sz="2400"/>
              <a:t>svoj vlastný priestor</a:t>
            </a:r>
            <a:endParaRPr lang="en-GB" altLang="cs-CZ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smtClean="0"/>
              <a:t>čo teda s tými oblakmi?</a:t>
            </a:r>
            <a:endParaRPr lang="en-GB" altLang="cs-CZ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772816"/>
            <a:ext cx="80010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k-SK" altLang="cs-CZ" sz="2100"/>
              <a:t>ťažko hľadať všeobecne platné pravidlá, plošne zavádzať striedavku </a:t>
            </a:r>
          </a:p>
          <a:p>
            <a:pPr>
              <a:lnSpc>
                <a:spcPct val="80000"/>
              </a:lnSpc>
            </a:pPr>
            <a:r>
              <a:rPr lang="sk-SK" altLang="cs-CZ" sz="2100" smtClean="0"/>
              <a:t>kritérium komplexnej bezpečnosti dieťaťa</a:t>
            </a:r>
          </a:p>
          <a:p>
            <a:pPr>
              <a:lnSpc>
                <a:spcPct val="80000"/>
              </a:lnSpc>
            </a:pPr>
            <a:r>
              <a:rPr lang="sk-SK" altLang="cs-CZ" sz="2100" smtClean="0"/>
              <a:t>maximum skutočnej starostlivosti = porozumenia po všetkých stránkach</a:t>
            </a:r>
            <a:endParaRPr lang="sk-SK" altLang="cs-CZ" sz="2100"/>
          </a:p>
          <a:p>
            <a:pPr>
              <a:lnSpc>
                <a:spcPct val="80000"/>
              </a:lnSpc>
            </a:pPr>
            <a:r>
              <a:rPr lang="sk-SK" altLang="cs-CZ" sz="2100" smtClean="0"/>
              <a:t>zodpovednosť </a:t>
            </a:r>
            <a:r>
              <a:rPr lang="sk-SK" altLang="cs-CZ" sz="2100"/>
              <a:t>a schopnosť rešpektovať a porozumieť druhému – jeden zo skutočných cieľov výchovy k partnerstvu a </a:t>
            </a:r>
            <a:r>
              <a:rPr lang="sk-SK" altLang="cs-CZ" sz="2100" smtClean="0"/>
              <a:t>rodičovstvu</a:t>
            </a:r>
          </a:p>
          <a:p>
            <a:pPr>
              <a:lnSpc>
                <a:spcPct val="80000"/>
              </a:lnSpc>
            </a:pPr>
            <a:r>
              <a:rPr lang="sk-SK" altLang="cs-CZ" sz="2100" smtClean="0"/>
              <a:t>vedieť, že pekné počasie je základ a oblaky sa vždy rozídu...</a:t>
            </a:r>
            <a:endParaRPr lang="sk-SK" altLang="cs-CZ" sz="21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sk-SK" altLang="cs-CZ" sz="21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sk-SK" altLang="cs-CZ" sz="2100"/>
              <a:t>ak sa to podarí</a:t>
            </a:r>
          </a:p>
          <a:p>
            <a:pPr>
              <a:lnSpc>
                <a:spcPct val="80000"/>
              </a:lnSpc>
            </a:pPr>
            <a:r>
              <a:rPr lang="sk-SK" altLang="cs-CZ" sz="2100" smtClean="0"/>
              <a:t> </a:t>
            </a:r>
            <a:r>
              <a:rPr lang="sk-SK" altLang="cs-CZ" sz="2100"/>
              <a:t>– príjemnejšia každodenná práca, menej nešťastných detí dnes – dospelých v </a:t>
            </a:r>
            <a:r>
              <a:rPr lang="sk-SK" altLang="cs-CZ" sz="2100" smtClean="0"/>
              <a:t>budúcnosti – skutočne minimálna oblačnosť</a:t>
            </a:r>
            <a:endParaRPr lang="sk-SK" altLang="cs-CZ" sz="2100"/>
          </a:p>
          <a:p>
            <a:pPr>
              <a:lnSpc>
                <a:spcPct val="80000"/>
              </a:lnSpc>
            </a:pPr>
            <a:endParaRPr lang="en-GB" altLang="cs-CZ" sz="21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k-SK" altLang="cs-CZ" smtClean="0"/>
              <a:t>Ďakujem a držím palce</a:t>
            </a:r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26968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">
  <a:themeElements>
    <a:clrScheme name="Profil 11">
      <a:dk1>
        <a:srgbClr val="5F5F5F"/>
      </a:dk1>
      <a:lt1>
        <a:srgbClr val="FFFFFF"/>
      </a:lt1>
      <a:dk2>
        <a:srgbClr val="4D4D4D"/>
      </a:dk2>
      <a:lt2>
        <a:srgbClr val="DDDDDD"/>
      </a:lt2>
      <a:accent1>
        <a:srgbClr val="66B88F"/>
      </a:accent1>
      <a:accent2>
        <a:srgbClr val="CC0066"/>
      </a:accent2>
      <a:accent3>
        <a:srgbClr val="FFFFFF"/>
      </a:accent3>
      <a:accent4>
        <a:srgbClr val="505050"/>
      </a:accent4>
      <a:accent5>
        <a:srgbClr val="B8D8C6"/>
      </a:accent5>
      <a:accent6>
        <a:srgbClr val="B9005C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10">
        <a:dk1>
          <a:srgbClr val="5F5F5F"/>
        </a:dk1>
        <a:lt1>
          <a:srgbClr val="FFFFFF"/>
        </a:lt1>
        <a:dk2>
          <a:srgbClr val="000000"/>
        </a:dk2>
        <a:lt2>
          <a:srgbClr val="DDDDDD"/>
        </a:lt2>
        <a:accent1>
          <a:srgbClr val="66B88F"/>
        </a:accent1>
        <a:accent2>
          <a:srgbClr val="CC0066"/>
        </a:accent2>
        <a:accent3>
          <a:srgbClr val="FFFFFF"/>
        </a:accent3>
        <a:accent4>
          <a:srgbClr val="505050"/>
        </a:accent4>
        <a:accent5>
          <a:srgbClr val="B8D8C6"/>
        </a:accent5>
        <a:accent6>
          <a:srgbClr val="B9005C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11">
        <a:dk1>
          <a:srgbClr val="5F5F5F"/>
        </a:dk1>
        <a:lt1>
          <a:srgbClr val="FFFFFF"/>
        </a:lt1>
        <a:dk2>
          <a:srgbClr val="4D4D4D"/>
        </a:dk2>
        <a:lt2>
          <a:srgbClr val="DDDDDD"/>
        </a:lt2>
        <a:accent1>
          <a:srgbClr val="66B88F"/>
        </a:accent1>
        <a:accent2>
          <a:srgbClr val="CC0066"/>
        </a:accent2>
        <a:accent3>
          <a:srgbClr val="FFFFFF"/>
        </a:accent3>
        <a:accent4>
          <a:srgbClr val="505050"/>
        </a:accent4>
        <a:accent5>
          <a:srgbClr val="B8D8C6"/>
        </a:accent5>
        <a:accent6>
          <a:srgbClr val="B9005C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420</TotalTime>
  <Words>431</Words>
  <Application>Microsoft Office PowerPoint</Application>
  <PresentationFormat>Prezentácia na obrazovke (4:3)</PresentationFormat>
  <Paragraphs>76</Paragraphs>
  <Slides>9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Verdana</vt:lpstr>
      <vt:lpstr>Wingdings</vt:lpstr>
      <vt:lpstr>Profil</vt:lpstr>
      <vt:lpstr>Striedavá oblačnosť netrvá večne</vt:lpstr>
      <vt:lpstr>rodina a role rodičov</vt:lpstr>
      <vt:lpstr>zmeny: odkedy a prečo?</vt:lpstr>
      <vt:lpstr> kde je dieťa?</vt:lpstr>
      <vt:lpstr>je striedavá starostlivosť bezpečná?</vt:lpstr>
      <vt:lpstr>a ako je to naozaj s tými oblakmi?</vt:lpstr>
      <vt:lpstr>F. Dolto: 10 commandements de la garde alternée (10 prikázaní s.s.)</vt:lpstr>
      <vt:lpstr>čo teda s tými oblakmi?</vt:lpstr>
      <vt:lpstr>Ďakujem a držím palce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Striedavka</dc:title>
  <dc:creator>babu</dc:creator>
  <cp:lastModifiedBy>Kuba, František</cp:lastModifiedBy>
  <cp:revision>63</cp:revision>
  <dcterms:created xsi:type="dcterms:W3CDTF">2011-09-20T06:02:11Z</dcterms:created>
  <dcterms:modified xsi:type="dcterms:W3CDTF">2019-12-04T10:20:31Z</dcterms:modified>
</cp:coreProperties>
</file>