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sldIdLst>
    <p:sldId id="256" r:id="rId3"/>
    <p:sldId id="257" r:id="rId4"/>
    <p:sldId id="374" r:id="rId5"/>
    <p:sldId id="389" r:id="rId6"/>
    <p:sldId id="331" r:id="rId7"/>
    <p:sldId id="332" r:id="rId8"/>
    <p:sldId id="383" r:id="rId9"/>
    <p:sldId id="385" r:id="rId10"/>
    <p:sldId id="390" r:id="rId11"/>
    <p:sldId id="391" r:id="rId12"/>
    <p:sldId id="392" r:id="rId13"/>
    <p:sldId id="393" r:id="rId14"/>
    <p:sldId id="395" r:id="rId15"/>
    <p:sldId id="396" r:id="rId16"/>
    <p:sldId id="394" r:id="rId17"/>
    <p:sldId id="388" r:id="rId1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99CC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RUSY\PRIV\SOUDY\STRIDAVKA\SP2018Statistika.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cs-CZ" sz="1200"/>
              <a:t>Podíl střídavé a společné péče u prvních</a:t>
            </a:r>
            <a:r>
              <a:rPr lang="cs-CZ" sz="1200" baseline="0"/>
              <a:t> rozhodnutí</a:t>
            </a:r>
            <a:endParaRPr lang="en-US" sz="1200"/>
          </a:p>
        </c:rich>
      </c:tx>
      <c:layout/>
      <c:overlay val="0"/>
    </c:title>
    <c:autoTitleDeleted val="0"/>
    <c:plotArea>
      <c:layout>
        <c:manualLayout>
          <c:layoutTarget val="inner"/>
          <c:xMode val="edge"/>
          <c:yMode val="edge"/>
          <c:x val="0.11286351706036746"/>
          <c:y val="0.13924795858850977"/>
          <c:w val="0.83999846894138219"/>
          <c:h val="0.74477216389617962"/>
        </c:manualLayout>
      </c:layout>
      <c:barChart>
        <c:barDir val="col"/>
        <c:grouping val="clustered"/>
        <c:varyColors val="0"/>
        <c:ser>
          <c:idx val="0"/>
          <c:order val="0"/>
          <c:tx>
            <c:strRef>
              <c:f>List1!$I$27</c:f>
              <c:strCache>
                <c:ptCount val="1"/>
                <c:pt idx="0">
                  <c:v>SpP/StP</c:v>
                </c:pt>
              </c:strCache>
            </c:strRef>
          </c:tx>
          <c:spPr>
            <a:solidFill>
              <a:srgbClr val="92D050"/>
            </a:solidFill>
          </c:spPr>
          <c:invertIfNegative val="0"/>
          <c:dLbls>
            <c:spPr>
              <a:solidFill>
                <a:schemeClr val="bg1"/>
              </a:solidFill>
            </c:spPr>
            <c:txPr>
              <a:bodyPr/>
              <a:lstStyle/>
              <a:p>
                <a:pPr>
                  <a:defRPr sz="1050" b="1"/>
                </a:pPr>
                <a:endParaRPr lang="cs-CZ"/>
              </a:p>
            </c:txPr>
            <c:showLegendKey val="0"/>
            <c:showVal val="1"/>
            <c:showCatName val="0"/>
            <c:showSerName val="0"/>
            <c:showPercent val="0"/>
            <c:showBubbleSize val="0"/>
            <c:showLeaderLines val="0"/>
          </c:dLbls>
          <c:cat>
            <c:numRef>
              <c:f>List1!$J$26:$T$26</c:f>
              <c:numCache>
                <c:formatCode>General</c:formatCode>
                <c:ptCount val="11"/>
                <c:pt idx="0">
                  <c:v>2018</c:v>
                </c:pt>
                <c:pt idx="1">
                  <c:v>2017</c:v>
                </c:pt>
                <c:pt idx="2">
                  <c:v>2016</c:v>
                </c:pt>
                <c:pt idx="3">
                  <c:v>2015</c:v>
                </c:pt>
                <c:pt idx="4">
                  <c:v>2014</c:v>
                </c:pt>
                <c:pt idx="5">
                  <c:v>2013</c:v>
                </c:pt>
                <c:pt idx="6">
                  <c:v>2012</c:v>
                </c:pt>
                <c:pt idx="7">
                  <c:v>2011</c:v>
                </c:pt>
                <c:pt idx="8">
                  <c:v>2010</c:v>
                </c:pt>
                <c:pt idx="9">
                  <c:v>2009</c:v>
                </c:pt>
                <c:pt idx="10">
                  <c:v>2008</c:v>
                </c:pt>
              </c:numCache>
            </c:numRef>
          </c:cat>
          <c:val>
            <c:numRef>
              <c:f>List1!$J$27:$T$27</c:f>
              <c:numCache>
                <c:formatCode>0.0%</c:formatCode>
                <c:ptCount val="11"/>
                <c:pt idx="0">
                  <c:v>0.12222910807074415</c:v>
                </c:pt>
                <c:pt idx="1">
                  <c:v>0.11191002949852508</c:v>
                </c:pt>
                <c:pt idx="2">
                  <c:v>0.10137405879099842</c:v>
                </c:pt>
                <c:pt idx="3">
                  <c:v>9.2279053275418854E-2</c:v>
                </c:pt>
                <c:pt idx="4">
                  <c:v>7.3992549949204206E-2</c:v>
                </c:pt>
                <c:pt idx="5">
                  <c:v>6.1723684768324218E-2</c:v>
                </c:pt>
                <c:pt idx="6">
                  <c:v>5.2083333333333336E-2</c:v>
                </c:pt>
                <c:pt idx="7">
                  <c:v>4.8581314878892737E-2</c:v>
                </c:pt>
                <c:pt idx="8">
                  <c:v>3.8648419738777695E-2</c:v>
                </c:pt>
                <c:pt idx="9">
                  <c:v>3.5153769391272793E-2</c:v>
                </c:pt>
                <c:pt idx="10">
                  <c:v>3.0345025327343973E-2</c:v>
                </c:pt>
              </c:numCache>
            </c:numRef>
          </c:val>
        </c:ser>
        <c:dLbls>
          <c:showLegendKey val="0"/>
          <c:showVal val="0"/>
          <c:showCatName val="0"/>
          <c:showSerName val="0"/>
          <c:showPercent val="0"/>
          <c:showBubbleSize val="0"/>
        </c:dLbls>
        <c:gapWidth val="150"/>
        <c:axId val="140654464"/>
        <c:axId val="140656000"/>
      </c:barChart>
      <c:catAx>
        <c:axId val="140654464"/>
        <c:scaling>
          <c:orientation val="maxMin"/>
        </c:scaling>
        <c:delete val="0"/>
        <c:axPos val="b"/>
        <c:numFmt formatCode="General" sourceLinked="1"/>
        <c:majorTickMark val="out"/>
        <c:minorTickMark val="none"/>
        <c:tickLblPos val="nextTo"/>
        <c:crossAx val="140656000"/>
        <c:crosses val="autoZero"/>
        <c:auto val="1"/>
        <c:lblAlgn val="ctr"/>
        <c:lblOffset val="100"/>
        <c:noMultiLvlLbl val="0"/>
      </c:catAx>
      <c:valAx>
        <c:axId val="140656000"/>
        <c:scaling>
          <c:orientation val="minMax"/>
        </c:scaling>
        <c:delete val="0"/>
        <c:axPos val="l"/>
        <c:majorGridlines/>
        <c:numFmt formatCode="0%" sourceLinked="0"/>
        <c:majorTickMark val="out"/>
        <c:minorTickMark val="none"/>
        <c:tickLblPos val="nextTo"/>
        <c:crossAx val="140654464"/>
        <c:crosses val="max"/>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cs-CZ" sz="1400" dirty="0" smtClean="0"/>
              <a:t>Rozhodování odvolacích</a:t>
            </a:r>
            <a:r>
              <a:rPr lang="cs-CZ" sz="1400" baseline="0" dirty="0" smtClean="0"/>
              <a:t> soudů při zájmu obou rodičů o péči</a:t>
            </a:r>
            <a:endParaRPr lang="cs-CZ" sz="1400" dirty="0"/>
          </a:p>
        </c:rich>
      </c:tx>
      <c:layout>
        <c:manualLayout>
          <c:xMode val="edge"/>
          <c:yMode val="edge"/>
          <c:x val="0.17195715627556535"/>
          <c:y val="9.2438219671572439E-2"/>
        </c:manualLayout>
      </c:layout>
      <c:overlay val="0"/>
    </c:title>
    <c:autoTitleDeleted val="0"/>
    <c:plotArea>
      <c:layout>
        <c:manualLayout>
          <c:layoutTarget val="inner"/>
          <c:xMode val="edge"/>
          <c:yMode val="edge"/>
          <c:x val="0.14068019440611787"/>
          <c:y val="0.24468940501298589"/>
          <c:w val="0.78737400389855672"/>
          <c:h val="0.27967035648870059"/>
        </c:manualLayout>
      </c:layout>
      <c:barChart>
        <c:barDir val="bar"/>
        <c:grouping val="stacked"/>
        <c:varyColors val="0"/>
        <c:ser>
          <c:idx val="0"/>
          <c:order val="0"/>
          <c:tx>
            <c:strRef>
              <c:f>List1!$A$2</c:f>
              <c:strCache>
                <c:ptCount val="1"/>
                <c:pt idx="0">
                  <c:v>Výlučná matka</c:v>
                </c:pt>
              </c:strCache>
            </c:strRef>
          </c:tx>
          <c:spPr>
            <a:solidFill>
              <a:srgbClr val="FF0000"/>
            </a:solidFill>
          </c:spPr>
          <c:invertIfNegative val="0"/>
          <c:dLbls>
            <c:numFmt formatCode="0%" sourceLinked="0"/>
            <c:spPr>
              <a:solidFill>
                <a:schemeClr val="bg1"/>
              </a:solidFill>
              <a:ln>
                <a:solidFill>
                  <a:schemeClr val="tx1"/>
                </a:solidFill>
              </a:ln>
            </c:spPr>
            <c:txPr>
              <a:bodyPr/>
              <a:lstStyle/>
              <a:p>
                <a:pPr>
                  <a:defRPr sz="1400" b="1"/>
                </a:pPr>
                <a:endParaRPr lang="cs-CZ"/>
              </a:p>
            </c:txPr>
            <c:showLegendKey val="0"/>
            <c:showVal val="1"/>
            <c:showCatName val="0"/>
            <c:showSerName val="0"/>
            <c:showPercent val="0"/>
            <c:showBubbleSize val="0"/>
            <c:showLeaderLines val="0"/>
          </c:dLbls>
          <c:cat>
            <c:strRef>
              <c:f>List1!$B$1</c:f>
              <c:strCache>
                <c:ptCount val="1"/>
                <c:pt idx="0">
                  <c:v>2017</c:v>
                </c:pt>
              </c:strCache>
            </c:strRef>
          </c:cat>
          <c:val>
            <c:numRef>
              <c:f>List1!$B$2</c:f>
              <c:numCache>
                <c:formatCode>0.0%</c:formatCode>
                <c:ptCount val="1"/>
                <c:pt idx="0">
                  <c:v>0.50393700787401574</c:v>
                </c:pt>
              </c:numCache>
            </c:numRef>
          </c:val>
        </c:ser>
        <c:ser>
          <c:idx val="1"/>
          <c:order val="1"/>
          <c:tx>
            <c:strRef>
              <c:f>List1!$A$3</c:f>
              <c:strCache>
                <c:ptCount val="1"/>
                <c:pt idx="0">
                  <c:v>střídavá, více matka</c:v>
                </c:pt>
              </c:strCache>
            </c:strRef>
          </c:tx>
          <c:spPr>
            <a:solidFill>
              <a:srgbClr val="FFC000"/>
            </a:solidFill>
          </c:spPr>
          <c:invertIfNegative val="0"/>
          <c:dLbls>
            <c:numFmt formatCode="0%" sourceLinked="0"/>
            <c:spPr>
              <a:solidFill>
                <a:schemeClr val="bg1"/>
              </a:solidFill>
              <a:ln>
                <a:solidFill>
                  <a:schemeClr val="tx1"/>
                </a:solidFill>
              </a:ln>
            </c:spPr>
            <c:txPr>
              <a:bodyPr/>
              <a:lstStyle/>
              <a:p>
                <a:pPr>
                  <a:defRPr sz="1400" b="1"/>
                </a:pPr>
                <a:endParaRPr lang="cs-CZ"/>
              </a:p>
            </c:txPr>
            <c:showLegendKey val="0"/>
            <c:showVal val="1"/>
            <c:showCatName val="0"/>
            <c:showSerName val="0"/>
            <c:showPercent val="0"/>
            <c:showBubbleSize val="0"/>
            <c:showLeaderLines val="0"/>
          </c:dLbls>
          <c:cat>
            <c:strRef>
              <c:f>List1!$B$1</c:f>
              <c:strCache>
                <c:ptCount val="1"/>
                <c:pt idx="0">
                  <c:v>2017</c:v>
                </c:pt>
              </c:strCache>
            </c:strRef>
          </c:cat>
          <c:val>
            <c:numRef>
              <c:f>List1!$B$3</c:f>
              <c:numCache>
                <c:formatCode>0.0%</c:formatCode>
                <c:ptCount val="1"/>
                <c:pt idx="0">
                  <c:v>3.937007874015748E-2</c:v>
                </c:pt>
              </c:numCache>
            </c:numRef>
          </c:val>
        </c:ser>
        <c:ser>
          <c:idx val="2"/>
          <c:order val="2"/>
          <c:tx>
            <c:strRef>
              <c:f>List1!$A$4</c:f>
              <c:strCache>
                <c:ptCount val="1"/>
                <c:pt idx="0">
                  <c:v>střídavá stejně</c:v>
                </c:pt>
              </c:strCache>
            </c:strRef>
          </c:tx>
          <c:spPr>
            <a:solidFill>
              <a:srgbClr val="92D050"/>
            </a:solidFill>
          </c:spPr>
          <c:invertIfNegative val="0"/>
          <c:dLbls>
            <c:numFmt formatCode="0%" sourceLinked="0"/>
            <c:spPr>
              <a:solidFill>
                <a:schemeClr val="bg1"/>
              </a:solidFill>
              <a:ln>
                <a:solidFill>
                  <a:schemeClr val="tx1"/>
                </a:solidFill>
              </a:ln>
            </c:spPr>
            <c:txPr>
              <a:bodyPr/>
              <a:lstStyle/>
              <a:p>
                <a:pPr>
                  <a:defRPr sz="1400" b="1"/>
                </a:pPr>
                <a:endParaRPr lang="cs-CZ"/>
              </a:p>
            </c:txPr>
            <c:showLegendKey val="0"/>
            <c:showVal val="1"/>
            <c:showCatName val="0"/>
            <c:showSerName val="0"/>
            <c:showPercent val="0"/>
            <c:showBubbleSize val="0"/>
            <c:showLeaderLines val="0"/>
          </c:dLbls>
          <c:cat>
            <c:strRef>
              <c:f>List1!$B$1</c:f>
              <c:strCache>
                <c:ptCount val="1"/>
                <c:pt idx="0">
                  <c:v>2017</c:v>
                </c:pt>
              </c:strCache>
            </c:strRef>
          </c:cat>
          <c:val>
            <c:numRef>
              <c:f>List1!$B$4</c:f>
              <c:numCache>
                <c:formatCode>0.0%</c:formatCode>
                <c:ptCount val="1"/>
                <c:pt idx="0">
                  <c:v>0.23622047244094488</c:v>
                </c:pt>
              </c:numCache>
            </c:numRef>
          </c:val>
        </c:ser>
        <c:ser>
          <c:idx val="3"/>
          <c:order val="3"/>
          <c:tx>
            <c:strRef>
              <c:f>List1!$A$5</c:f>
              <c:strCache>
                <c:ptCount val="1"/>
                <c:pt idx="0">
                  <c:v>střídavá, více otec</c:v>
                </c:pt>
              </c:strCache>
            </c:strRef>
          </c:tx>
          <c:spPr>
            <a:solidFill>
              <a:schemeClr val="accent6">
                <a:lumMod val="40000"/>
                <a:lumOff val="60000"/>
              </a:schemeClr>
            </a:solidFill>
          </c:spPr>
          <c:invertIfNegative val="0"/>
          <c:dLbls>
            <c:numFmt formatCode="0%" sourceLinked="0"/>
            <c:spPr>
              <a:solidFill>
                <a:schemeClr val="bg1"/>
              </a:solidFill>
              <a:ln>
                <a:solidFill>
                  <a:schemeClr val="tx1"/>
                </a:solidFill>
              </a:ln>
            </c:spPr>
            <c:txPr>
              <a:bodyPr/>
              <a:lstStyle/>
              <a:p>
                <a:pPr>
                  <a:defRPr sz="1600" b="1"/>
                </a:pPr>
                <a:endParaRPr lang="cs-CZ"/>
              </a:p>
            </c:txPr>
            <c:showLegendKey val="0"/>
            <c:showVal val="1"/>
            <c:showCatName val="0"/>
            <c:showSerName val="0"/>
            <c:showPercent val="0"/>
            <c:showBubbleSize val="0"/>
            <c:showLeaderLines val="0"/>
          </c:dLbls>
          <c:cat>
            <c:strRef>
              <c:f>List1!$B$1</c:f>
              <c:strCache>
                <c:ptCount val="1"/>
                <c:pt idx="0">
                  <c:v>2017</c:v>
                </c:pt>
              </c:strCache>
            </c:strRef>
          </c:cat>
          <c:val>
            <c:numRef>
              <c:f>List1!$B$5</c:f>
              <c:numCache>
                <c:formatCode>0.0%</c:formatCode>
                <c:ptCount val="1"/>
                <c:pt idx="0">
                  <c:v>0</c:v>
                </c:pt>
              </c:numCache>
            </c:numRef>
          </c:val>
        </c:ser>
        <c:ser>
          <c:idx val="4"/>
          <c:order val="4"/>
          <c:tx>
            <c:strRef>
              <c:f>List1!$A$6</c:f>
              <c:strCache>
                <c:ptCount val="1"/>
                <c:pt idx="0">
                  <c:v>výlučná otec</c:v>
                </c:pt>
              </c:strCache>
            </c:strRef>
          </c:tx>
          <c:spPr>
            <a:solidFill>
              <a:schemeClr val="accent6">
                <a:lumMod val="75000"/>
              </a:schemeClr>
            </a:solidFill>
          </c:spPr>
          <c:invertIfNegative val="0"/>
          <c:dLbls>
            <c:numFmt formatCode="0%" sourceLinked="0"/>
            <c:spPr>
              <a:solidFill>
                <a:schemeClr val="bg1"/>
              </a:solidFill>
              <a:ln>
                <a:solidFill>
                  <a:schemeClr val="tx1"/>
                </a:solidFill>
              </a:ln>
            </c:spPr>
            <c:txPr>
              <a:bodyPr/>
              <a:lstStyle/>
              <a:p>
                <a:pPr>
                  <a:defRPr sz="1600" b="1"/>
                </a:pPr>
                <a:endParaRPr lang="cs-CZ"/>
              </a:p>
            </c:txPr>
            <c:showLegendKey val="0"/>
            <c:showVal val="1"/>
            <c:showCatName val="0"/>
            <c:showSerName val="0"/>
            <c:showPercent val="0"/>
            <c:showBubbleSize val="0"/>
            <c:showLeaderLines val="0"/>
          </c:dLbls>
          <c:cat>
            <c:strRef>
              <c:f>List1!$B$1</c:f>
              <c:strCache>
                <c:ptCount val="1"/>
                <c:pt idx="0">
                  <c:v>2017</c:v>
                </c:pt>
              </c:strCache>
            </c:strRef>
          </c:cat>
          <c:val>
            <c:numRef>
              <c:f>List1!$B$6</c:f>
              <c:numCache>
                <c:formatCode>0.0%</c:formatCode>
                <c:ptCount val="1"/>
                <c:pt idx="0">
                  <c:v>0.22047244094488189</c:v>
                </c:pt>
              </c:numCache>
            </c:numRef>
          </c:val>
        </c:ser>
        <c:dLbls>
          <c:showLegendKey val="0"/>
          <c:showVal val="0"/>
          <c:showCatName val="0"/>
          <c:showSerName val="0"/>
          <c:showPercent val="0"/>
          <c:showBubbleSize val="0"/>
        </c:dLbls>
        <c:gapWidth val="50"/>
        <c:overlap val="100"/>
        <c:axId val="114920448"/>
        <c:axId val="140645120"/>
      </c:barChart>
      <c:catAx>
        <c:axId val="114920448"/>
        <c:scaling>
          <c:orientation val="minMax"/>
        </c:scaling>
        <c:delete val="0"/>
        <c:axPos val="l"/>
        <c:majorTickMark val="out"/>
        <c:minorTickMark val="none"/>
        <c:tickLblPos val="nextTo"/>
        <c:crossAx val="140645120"/>
        <c:crosses val="autoZero"/>
        <c:auto val="1"/>
        <c:lblAlgn val="ctr"/>
        <c:lblOffset val="100"/>
        <c:noMultiLvlLbl val="0"/>
      </c:catAx>
      <c:valAx>
        <c:axId val="140645120"/>
        <c:scaling>
          <c:orientation val="minMax"/>
          <c:max val="1"/>
        </c:scaling>
        <c:delete val="0"/>
        <c:axPos val="b"/>
        <c:majorGridlines/>
        <c:numFmt formatCode="0%" sourceLinked="0"/>
        <c:majorTickMark val="out"/>
        <c:minorTickMark val="none"/>
        <c:tickLblPos val="nextTo"/>
        <c:crossAx val="114920448"/>
        <c:crosses val="autoZero"/>
        <c:crossBetween val="between"/>
      </c:valAx>
    </c:plotArea>
    <c:legend>
      <c:legendPos val="r"/>
      <c:layout>
        <c:manualLayout>
          <c:xMode val="edge"/>
          <c:yMode val="edge"/>
          <c:x val="1.6753694033996222E-2"/>
          <c:y val="0.74592762331446882"/>
          <c:w val="0.97590547893933732"/>
          <c:h val="0.1715244899199953"/>
        </c:manualLayout>
      </c:layout>
      <c:overlay val="0"/>
      <c:txPr>
        <a:bodyPr/>
        <a:lstStyle/>
        <a:p>
          <a:pPr>
            <a:defRPr sz="1200"/>
          </a:pPr>
          <a:endParaRPr lang="cs-CZ"/>
        </a:p>
      </c:txPr>
    </c:legend>
    <c:plotVisOnly val="1"/>
    <c:dispBlanksAs val="gap"/>
    <c:showDLblsOverMax val="0"/>
  </c:chart>
  <c:txPr>
    <a:bodyPr/>
    <a:lstStyle/>
    <a:p>
      <a:pPr>
        <a:defRPr sz="1800"/>
      </a:pPr>
      <a:endParaRPr lang="cs-CZ"/>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270E0A-A1F1-44E1-B1B8-A8BA24BF3C61}" type="doc">
      <dgm:prSet loTypeId="urn:microsoft.com/office/officeart/2005/8/layout/hierarchy2" loCatId="hierarchy" qsTypeId="urn:microsoft.com/office/officeart/2005/8/quickstyle/simple3" qsCatId="simple" csTypeId="urn:microsoft.com/office/officeart/2005/8/colors/accent2_3" csCatId="accent2" phldr="1"/>
      <dgm:spPr/>
      <dgm:t>
        <a:bodyPr/>
        <a:lstStyle/>
        <a:p>
          <a:endParaRPr lang="cs-CZ"/>
        </a:p>
      </dgm:t>
    </dgm:pt>
    <dgm:pt modelId="{4621E8FD-4B41-4F63-99D6-9323392C8BC6}">
      <dgm:prSet phldrT="[Text]" custT="1"/>
      <dgm:spPr>
        <a:gradFill rotWithShape="0">
          <a:gsLst>
            <a:gs pos="0">
              <a:schemeClr val="accent2">
                <a:lumMod val="60000"/>
                <a:lumOff val="40000"/>
              </a:schemeClr>
            </a:gs>
            <a:gs pos="25000">
              <a:schemeClr val="accent2">
                <a:lumMod val="60000"/>
                <a:lumOff val="40000"/>
              </a:schemeClr>
            </a:gs>
            <a:gs pos="75000">
              <a:srgbClr val="FFC000"/>
            </a:gs>
            <a:gs pos="49000">
              <a:schemeClr val="bg1"/>
            </a:gs>
            <a:gs pos="100000">
              <a:srgbClr val="FFC000"/>
            </a:gs>
          </a:gsLst>
        </a:gradFill>
      </dgm:spPr>
      <dgm:t>
        <a:bodyPr/>
        <a:lstStyle/>
        <a:p>
          <a:r>
            <a:rPr lang="cs-CZ" sz="2400" b="1" dirty="0" smtClean="0"/>
            <a:t>Rodičovská odpovědnost</a:t>
          </a:r>
          <a:endParaRPr lang="cs-CZ" sz="2400" b="1" dirty="0"/>
        </a:p>
      </dgm:t>
    </dgm:pt>
    <dgm:pt modelId="{C64EF78C-ED8A-4E71-8244-3E51B2BD4E0C}" type="parTrans" cxnId="{368545B8-2AD7-47B4-BE6C-4679C59E55B0}">
      <dgm:prSet/>
      <dgm:spPr/>
      <dgm:t>
        <a:bodyPr/>
        <a:lstStyle/>
        <a:p>
          <a:endParaRPr lang="cs-CZ"/>
        </a:p>
      </dgm:t>
    </dgm:pt>
    <dgm:pt modelId="{790C9875-5B83-42D5-997A-4E8A908B297C}" type="sibTrans" cxnId="{368545B8-2AD7-47B4-BE6C-4679C59E55B0}">
      <dgm:prSet/>
      <dgm:spPr/>
      <dgm:t>
        <a:bodyPr/>
        <a:lstStyle/>
        <a:p>
          <a:endParaRPr lang="cs-CZ"/>
        </a:p>
      </dgm:t>
    </dgm:pt>
    <dgm:pt modelId="{0202C683-FBFD-4284-9FAB-AA916231DE6D}">
      <dgm:prSet phldrT="[Text]" custT="1"/>
      <dgm:spPr>
        <a:gradFill rotWithShape="0">
          <a:gsLst>
            <a:gs pos="0">
              <a:srgbClr val="FF0000"/>
            </a:gs>
            <a:gs pos="60000">
              <a:srgbClr val="FFC000"/>
            </a:gs>
            <a:gs pos="100000">
              <a:srgbClr val="FFFF00"/>
            </a:gs>
          </a:gsLst>
        </a:gradFill>
      </dgm:spPr>
      <dgm:t>
        <a:bodyPr/>
        <a:lstStyle/>
        <a:p>
          <a:r>
            <a:rPr lang="cs-CZ" sz="2800" b="1" dirty="0" smtClean="0"/>
            <a:t>Péče</a:t>
          </a:r>
          <a:endParaRPr lang="cs-CZ" sz="2800" b="1" dirty="0"/>
        </a:p>
      </dgm:t>
    </dgm:pt>
    <dgm:pt modelId="{6CC7C921-C84D-45B5-BEB5-0458C5BE3CE3}" type="parTrans" cxnId="{994168F6-2D46-451F-8075-1B6401C3F69C}">
      <dgm:prSet/>
      <dgm:spPr>
        <a:ln>
          <a:solidFill>
            <a:srgbClr val="FF0000"/>
          </a:solidFill>
        </a:ln>
      </dgm:spPr>
      <dgm:t>
        <a:bodyPr/>
        <a:lstStyle/>
        <a:p>
          <a:endParaRPr lang="cs-CZ"/>
        </a:p>
      </dgm:t>
    </dgm:pt>
    <dgm:pt modelId="{556399F2-592D-425F-AA03-BEA6317DC6F3}" type="sibTrans" cxnId="{994168F6-2D46-451F-8075-1B6401C3F69C}">
      <dgm:prSet/>
      <dgm:spPr/>
      <dgm:t>
        <a:bodyPr/>
        <a:lstStyle/>
        <a:p>
          <a:endParaRPr lang="cs-CZ"/>
        </a:p>
      </dgm:t>
    </dgm:pt>
    <dgm:pt modelId="{3FC3B572-EE70-4955-9FAE-235D1E097FCB}">
      <dgm:prSet phldrT="[Text]" custT="1"/>
      <dgm:spPr>
        <a:gradFill rotWithShape="0">
          <a:gsLst>
            <a:gs pos="0">
              <a:srgbClr val="FFC000"/>
            </a:gs>
            <a:gs pos="35000">
              <a:srgbClr val="FFFF99"/>
            </a:gs>
            <a:gs pos="100000">
              <a:srgbClr val="FFFFCC"/>
            </a:gs>
          </a:gsLst>
        </a:gradFill>
      </dgm:spPr>
      <dgm:t>
        <a:bodyPr/>
        <a:lstStyle/>
        <a:p>
          <a:r>
            <a:rPr lang="cs-CZ" sz="1800" dirty="0" smtClean="0"/>
            <a:t>Zdraví</a:t>
          </a:r>
          <a:endParaRPr lang="cs-CZ" sz="1800" dirty="0"/>
        </a:p>
      </dgm:t>
    </dgm:pt>
    <dgm:pt modelId="{2036FA19-DDE2-484B-9097-3A437D29D694}" type="parTrans" cxnId="{662986C8-45BD-4DA8-9454-979863C1A381}">
      <dgm:prSet/>
      <dgm:spPr>
        <a:ln>
          <a:solidFill>
            <a:srgbClr val="FF0000"/>
          </a:solidFill>
        </a:ln>
      </dgm:spPr>
      <dgm:t>
        <a:bodyPr/>
        <a:lstStyle/>
        <a:p>
          <a:endParaRPr lang="cs-CZ"/>
        </a:p>
      </dgm:t>
    </dgm:pt>
    <dgm:pt modelId="{F244E820-1602-4273-A9C8-01B2D7596B81}" type="sibTrans" cxnId="{662986C8-45BD-4DA8-9454-979863C1A381}">
      <dgm:prSet/>
      <dgm:spPr/>
      <dgm:t>
        <a:bodyPr/>
        <a:lstStyle/>
        <a:p>
          <a:endParaRPr lang="cs-CZ"/>
        </a:p>
      </dgm:t>
    </dgm:pt>
    <dgm:pt modelId="{F9A60295-9A96-4FEE-B4D5-D8F4908D2DE6}">
      <dgm:prSet phldrT="[Text]" custT="1"/>
      <dgm:spPr>
        <a:gradFill rotWithShape="0">
          <a:gsLst>
            <a:gs pos="0">
              <a:srgbClr val="FFC000"/>
            </a:gs>
            <a:gs pos="35000">
              <a:srgbClr val="FFFF99"/>
            </a:gs>
            <a:gs pos="100000">
              <a:srgbClr val="FFFFCC"/>
            </a:gs>
          </a:gsLst>
        </a:gradFill>
      </dgm:spPr>
      <dgm:t>
        <a:bodyPr/>
        <a:lstStyle/>
        <a:p>
          <a:r>
            <a:rPr lang="cs-CZ" sz="1800" dirty="0" smtClean="0"/>
            <a:t>Rozumový vývoj</a:t>
          </a:r>
          <a:endParaRPr lang="cs-CZ" sz="1800" dirty="0"/>
        </a:p>
      </dgm:t>
    </dgm:pt>
    <dgm:pt modelId="{7ED8168A-F9D2-4BAC-9B54-B4D66775001F}" type="parTrans" cxnId="{E81E7B3A-DB8B-4A2F-9232-0A0943C9FE12}">
      <dgm:prSet/>
      <dgm:spPr>
        <a:ln>
          <a:solidFill>
            <a:srgbClr val="FF0000"/>
          </a:solidFill>
        </a:ln>
      </dgm:spPr>
      <dgm:t>
        <a:bodyPr/>
        <a:lstStyle/>
        <a:p>
          <a:endParaRPr lang="cs-CZ"/>
        </a:p>
      </dgm:t>
    </dgm:pt>
    <dgm:pt modelId="{02765EBD-0D05-4105-83A6-2B0B2BFEBCFB}" type="sibTrans" cxnId="{E81E7B3A-DB8B-4A2F-9232-0A0943C9FE12}">
      <dgm:prSet/>
      <dgm:spPr/>
      <dgm:t>
        <a:bodyPr/>
        <a:lstStyle/>
        <a:p>
          <a:endParaRPr lang="cs-CZ"/>
        </a:p>
      </dgm:t>
    </dgm:pt>
    <dgm:pt modelId="{24D742C6-2C8B-4A08-A568-8545BDB3EAFB}">
      <dgm:prSet phldrT="[Text]" custT="1"/>
      <dgm:spPr>
        <a:gradFill rotWithShape="0">
          <a:gsLst>
            <a:gs pos="0">
              <a:schemeClr val="accent6">
                <a:lumMod val="60000"/>
                <a:lumOff val="40000"/>
              </a:schemeClr>
            </a:gs>
            <a:gs pos="35000">
              <a:schemeClr val="accent6">
                <a:lumMod val="40000"/>
                <a:lumOff val="60000"/>
              </a:schemeClr>
            </a:gs>
            <a:gs pos="100000">
              <a:schemeClr val="accent6">
                <a:lumMod val="20000"/>
                <a:lumOff val="80000"/>
              </a:schemeClr>
            </a:gs>
          </a:gsLst>
        </a:gradFill>
      </dgm:spPr>
      <dgm:t>
        <a:bodyPr/>
        <a:lstStyle/>
        <a:p>
          <a:r>
            <a:rPr lang="cs-CZ" sz="2800" b="1" dirty="0" smtClean="0"/>
            <a:t>Udržování styku</a:t>
          </a:r>
          <a:endParaRPr lang="cs-CZ" sz="2800" b="1" dirty="0"/>
        </a:p>
      </dgm:t>
    </dgm:pt>
    <dgm:pt modelId="{23A38BCC-99F1-4BB6-8FA2-29E13D5E9040}" type="parTrans" cxnId="{5BD202BF-21B4-4707-B87B-AA8A20AD3EC9}">
      <dgm:prSet/>
      <dgm:spPr/>
      <dgm:t>
        <a:bodyPr/>
        <a:lstStyle/>
        <a:p>
          <a:endParaRPr lang="cs-CZ"/>
        </a:p>
      </dgm:t>
    </dgm:pt>
    <dgm:pt modelId="{AD4D7F7E-A17F-4246-B756-86EB0F508FC5}" type="sibTrans" cxnId="{5BD202BF-21B4-4707-B87B-AA8A20AD3EC9}">
      <dgm:prSet/>
      <dgm:spPr/>
      <dgm:t>
        <a:bodyPr/>
        <a:lstStyle/>
        <a:p>
          <a:endParaRPr lang="cs-CZ"/>
        </a:p>
      </dgm:t>
    </dgm:pt>
    <dgm:pt modelId="{59F64FA4-5DAE-41C5-B8E1-2AC1E68C369D}">
      <dgm:prSet phldrT="[Text]" custT="1"/>
      <dgm:spPr/>
      <dgm:t>
        <a:bodyPr/>
        <a:lstStyle/>
        <a:p>
          <a:r>
            <a:rPr lang="cs-CZ" sz="1800" b="1" dirty="0" smtClean="0"/>
            <a:t>Ochrana dítěte</a:t>
          </a:r>
          <a:endParaRPr lang="cs-CZ" sz="1800" b="1" dirty="0"/>
        </a:p>
      </dgm:t>
    </dgm:pt>
    <dgm:pt modelId="{7CFB0830-1FC3-4CA7-A3C2-E8506D237D17}" type="parTrans" cxnId="{F40B4918-3D70-4B6F-B7DA-F8DBF8BE7ED9}">
      <dgm:prSet/>
      <dgm:spPr/>
      <dgm:t>
        <a:bodyPr/>
        <a:lstStyle/>
        <a:p>
          <a:endParaRPr lang="cs-CZ"/>
        </a:p>
      </dgm:t>
    </dgm:pt>
    <dgm:pt modelId="{7F733A7E-E1C8-4A4A-AC18-7520AC451E26}" type="sibTrans" cxnId="{F40B4918-3D70-4B6F-B7DA-F8DBF8BE7ED9}">
      <dgm:prSet/>
      <dgm:spPr/>
      <dgm:t>
        <a:bodyPr/>
        <a:lstStyle/>
        <a:p>
          <a:endParaRPr lang="cs-CZ"/>
        </a:p>
      </dgm:t>
    </dgm:pt>
    <dgm:pt modelId="{920DBE11-F414-4119-9E89-DD90D12B8EFE}">
      <dgm:prSet phldrT="[Text]" custT="1"/>
      <dgm:spPr/>
      <dgm:t>
        <a:bodyPr/>
        <a:lstStyle/>
        <a:p>
          <a:r>
            <a:rPr lang="cs-CZ" sz="1800" b="1" dirty="0" smtClean="0"/>
            <a:t>Výchova a vzdělávání</a:t>
          </a:r>
          <a:endParaRPr lang="cs-CZ" sz="1800" b="1" dirty="0"/>
        </a:p>
      </dgm:t>
    </dgm:pt>
    <dgm:pt modelId="{F596C860-BBE3-462F-A149-C9D3CD8D08D6}" type="parTrans" cxnId="{06B02356-46C0-4D4E-B6A6-249DD9AC7DEF}">
      <dgm:prSet/>
      <dgm:spPr/>
      <dgm:t>
        <a:bodyPr/>
        <a:lstStyle/>
        <a:p>
          <a:endParaRPr lang="cs-CZ"/>
        </a:p>
      </dgm:t>
    </dgm:pt>
    <dgm:pt modelId="{F528AE6A-42C9-4B28-A80F-ECD34E7F5A9A}" type="sibTrans" cxnId="{06B02356-46C0-4D4E-B6A6-249DD9AC7DEF}">
      <dgm:prSet/>
      <dgm:spPr/>
      <dgm:t>
        <a:bodyPr/>
        <a:lstStyle/>
        <a:p>
          <a:endParaRPr lang="cs-CZ"/>
        </a:p>
      </dgm:t>
    </dgm:pt>
    <dgm:pt modelId="{F084A04B-CB74-41EB-80C1-07916286513D}">
      <dgm:prSet phldrT="[Text]" custT="1"/>
      <dgm:spPr/>
      <dgm:t>
        <a:bodyPr/>
        <a:lstStyle/>
        <a:p>
          <a:r>
            <a:rPr lang="cs-CZ" sz="1800" b="1" dirty="0" smtClean="0"/>
            <a:t>Určení bydliště</a:t>
          </a:r>
          <a:endParaRPr lang="cs-CZ" sz="1800" b="1" dirty="0"/>
        </a:p>
      </dgm:t>
    </dgm:pt>
    <dgm:pt modelId="{EF3EE983-50AE-4930-BAE7-AA179D23D085}" type="parTrans" cxnId="{07D0D5FA-786F-4E61-810C-1C9917A373F2}">
      <dgm:prSet/>
      <dgm:spPr/>
      <dgm:t>
        <a:bodyPr/>
        <a:lstStyle/>
        <a:p>
          <a:endParaRPr lang="cs-CZ"/>
        </a:p>
      </dgm:t>
    </dgm:pt>
    <dgm:pt modelId="{03899CD1-E1EA-49AF-BA22-592F64F4F147}" type="sibTrans" cxnId="{07D0D5FA-786F-4E61-810C-1C9917A373F2}">
      <dgm:prSet/>
      <dgm:spPr/>
      <dgm:t>
        <a:bodyPr/>
        <a:lstStyle/>
        <a:p>
          <a:endParaRPr lang="cs-CZ"/>
        </a:p>
      </dgm:t>
    </dgm:pt>
    <dgm:pt modelId="{9D446C56-3914-4D58-9954-FF4C9884D355}">
      <dgm:prSet phldrT="[Text]" custT="1"/>
      <dgm:spPr/>
      <dgm:t>
        <a:bodyPr/>
        <a:lstStyle/>
        <a:p>
          <a:r>
            <a:rPr lang="cs-CZ" sz="1800" b="1" dirty="0" smtClean="0"/>
            <a:t>Zastupování</a:t>
          </a:r>
          <a:endParaRPr lang="cs-CZ" sz="1800" b="1" dirty="0"/>
        </a:p>
      </dgm:t>
    </dgm:pt>
    <dgm:pt modelId="{9E60D6CE-B6B6-451D-A96F-4DE22444D6EF}" type="parTrans" cxnId="{65969C5A-81E1-42CC-828C-E745514C09CE}">
      <dgm:prSet/>
      <dgm:spPr/>
      <dgm:t>
        <a:bodyPr/>
        <a:lstStyle/>
        <a:p>
          <a:endParaRPr lang="cs-CZ"/>
        </a:p>
      </dgm:t>
    </dgm:pt>
    <dgm:pt modelId="{7D418DAA-8DDC-4C36-BF2D-4542495449CB}" type="sibTrans" cxnId="{65969C5A-81E1-42CC-828C-E745514C09CE}">
      <dgm:prSet/>
      <dgm:spPr/>
      <dgm:t>
        <a:bodyPr/>
        <a:lstStyle/>
        <a:p>
          <a:endParaRPr lang="cs-CZ"/>
        </a:p>
      </dgm:t>
    </dgm:pt>
    <dgm:pt modelId="{B6FA044A-B901-464A-A192-58CCE74EADB5}">
      <dgm:prSet phldrT="[Text]" custT="1"/>
      <dgm:spPr/>
      <dgm:t>
        <a:bodyPr/>
        <a:lstStyle/>
        <a:p>
          <a:r>
            <a:rPr lang="cs-CZ" sz="1800" b="1" dirty="0" smtClean="0"/>
            <a:t>Správa jmění dítěte</a:t>
          </a:r>
          <a:endParaRPr lang="cs-CZ" sz="1800" b="1" dirty="0"/>
        </a:p>
      </dgm:t>
    </dgm:pt>
    <dgm:pt modelId="{CF0D6BAB-11DC-43CF-97D1-B86F58FD459A}" type="parTrans" cxnId="{A4765CC9-22E0-4401-9390-BB5D01375643}">
      <dgm:prSet/>
      <dgm:spPr/>
      <dgm:t>
        <a:bodyPr/>
        <a:lstStyle/>
        <a:p>
          <a:endParaRPr lang="cs-CZ"/>
        </a:p>
      </dgm:t>
    </dgm:pt>
    <dgm:pt modelId="{EEDD29AD-4819-4480-A822-9D90BAB800F1}" type="sibTrans" cxnId="{A4765CC9-22E0-4401-9390-BB5D01375643}">
      <dgm:prSet/>
      <dgm:spPr/>
      <dgm:t>
        <a:bodyPr/>
        <a:lstStyle/>
        <a:p>
          <a:endParaRPr lang="cs-CZ"/>
        </a:p>
      </dgm:t>
    </dgm:pt>
    <dgm:pt modelId="{968A1FDB-6415-4FCC-AE37-0640EA8F1723}">
      <dgm:prSet phldrT="[Text]" custT="1"/>
      <dgm:spPr>
        <a:gradFill rotWithShape="0">
          <a:gsLst>
            <a:gs pos="0">
              <a:srgbClr val="FFC000"/>
            </a:gs>
            <a:gs pos="35000">
              <a:srgbClr val="FFFF99"/>
            </a:gs>
            <a:gs pos="100000">
              <a:srgbClr val="FFFFCC"/>
            </a:gs>
          </a:gsLst>
        </a:gradFill>
      </dgm:spPr>
      <dgm:t>
        <a:bodyPr/>
        <a:lstStyle/>
        <a:p>
          <a:r>
            <a:rPr lang="cs-CZ" sz="1800" dirty="0" smtClean="0"/>
            <a:t>Tělesný vývoj</a:t>
          </a:r>
          <a:endParaRPr lang="cs-CZ" sz="1800" dirty="0"/>
        </a:p>
      </dgm:t>
    </dgm:pt>
    <dgm:pt modelId="{542F4336-2BF0-401C-B9A6-A121CDE5899F}" type="parTrans" cxnId="{78D182E0-331C-4991-9ED3-9A3E68A89F7D}">
      <dgm:prSet/>
      <dgm:spPr>
        <a:ln>
          <a:solidFill>
            <a:srgbClr val="FF0000"/>
          </a:solidFill>
        </a:ln>
      </dgm:spPr>
      <dgm:t>
        <a:bodyPr/>
        <a:lstStyle/>
        <a:p>
          <a:endParaRPr lang="cs-CZ"/>
        </a:p>
      </dgm:t>
    </dgm:pt>
    <dgm:pt modelId="{D22E9AEE-7FE8-4D42-AC99-B3F418D1819A}" type="sibTrans" cxnId="{78D182E0-331C-4991-9ED3-9A3E68A89F7D}">
      <dgm:prSet/>
      <dgm:spPr/>
      <dgm:t>
        <a:bodyPr/>
        <a:lstStyle/>
        <a:p>
          <a:endParaRPr lang="cs-CZ"/>
        </a:p>
      </dgm:t>
    </dgm:pt>
    <dgm:pt modelId="{B4ED947E-4B6F-4D4E-BE92-ED3C469DBCA7}">
      <dgm:prSet phldrT="[Text]" custT="1"/>
      <dgm:spPr>
        <a:gradFill rotWithShape="0">
          <a:gsLst>
            <a:gs pos="0">
              <a:srgbClr val="FFC000"/>
            </a:gs>
            <a:gs pos="35000">
              <a:srgbClr val="FFFF99"/>
            </a:gs>
            <a:gs pos="100000">
              <a:srgbClr val="FFFFCC"/>
            </a:gs>
          </a:gsLst>
        </a:gradFill>
      </dgm:spPr>
      <dgm:t>
        <a:bodyPr/>
        <a:lstStyle/>
        <a:p>
          <a:r>
            <a:rPr lang="cs-CZ" sz="1800" dirty="0" smtClean="0"/>
            <a:t>Citový vývoj</a:t>
          </a:r>
          <a:endParaRPr lang="cs-CZ" sz="1800" dirty="0"/>
        </a:p>
      </dgm:t>
    </dgm:pt>
    <dgm:pt modelId="{4B40126A-2341-45AC-836C-E46C10FFE53C}" type="parTrans" cxnId="{30FB196D-BD2C-4732-A5B7-F0C1B296EBAC}">
      <dgm:prSet/>
      <dgm:spPr>
        <a:ln>
          <a:solidFill>
            <a:srgbClr val="FF0000"/>
          </a:solidFill>
        </a:ln>
      </dgm:spPr>
      <dgm:t>
        <a:bodyPr/>
        <a:lstStyle/>
        <a:p>
          <a:endParaRPr lang="cs-CZ"/>
        </a:p>
      </dgm:t>
    </dgm:pt>
    <dgm:pt modelId="{985C3345-A51A-42FF-B437-6BF1C79549D0}" type="sibTrans" cxnId="{30FB196D-BD2C-4732-A5B7-F0C1B296EBAC}">
      <dgm:prSet/>
      <dgm:spPr/>
      <dgm:t>
        <a:bodyPr/>
        <a:lstStyle/>
        <a:p>
          <a:endParaRPr lang="cs-CZ"/>
        </a:p>
      </dgm:t>
    </dgm:pt>
    <dgm:pt modelId="{E3BEB55A-AD7E-4441-B0FE-3B238BB15D1F}">
      <dgm:prSet phldrT="[Text]" custT="1"/>
      <dgm:spPr>
        <a:gradFill rotWithShape="0">
          <a:gsLst>
            <a:gs pos="0">
              <a:srgbClr val="FFC000"/>
            </a:gs>
            <a:gs pos="35000">
              <a:srgbClr val="FFFF99"/>
            </a:gs>
            <a:gs pos="100000">
              <a:srgbClr val="FFFFCC"/>
            </a:gs>
          </a:gsLst>
        </a:gradFill>
      </dgm:spPr>
      <dgm:t>
        <a:bodyPr/>
        <a:lstStyle/>
        <a:p>
          <a:r>
            <a:rPr lang="cs-CZ" sz="1800" dirty="0" smtClean="0"/>
            <a:t>Mravní vývoj</a:t>
          </a:r>
          <a:endParaRPr lang="cs-CZ" sz="1800" dirty="0"/>
        </a:p>
      </dgm:t>
    </dgm:pt>
    <dgm:pt modelId="{1AFC7128-9D4B-4881-BF5F-BEF2BC7882A5}" type="parTrans" cxnId="{E55BF2AA-015F-4DD2-AF57-6CAD9C72618C}">
      <dgm:prSet/>
      <dgm:spPr>
        <a:ln>
          <a:solidFill>
            <a:srgbClr val="FF0000"/>
          </a:solidFill>
        </a:ln>
      </dgm:spPr>
      <dgm:t>
        <a:bodyPr/>
        <a:lstStyle/>
        <a:p>
          <a:endParaRPr lang="cs-CZ"/>
        </a:p>
      </dgm:t>
    </dgm:pt>
    <dgm:pt modelId="{6B23DF8F-54F7-4808-B0E4-B2B879EE6791}" type="sibTrans" cxnId="{E55BF2AA-015F-4DD2-AF57-6CAD9C72618C}">
      <dgm:prSet/>
      <dgm:spPr/>
      <dgm:t>
        <a:bodyPr/>
        <a:lstStyle/>
        <a:p>
          <a:endParaRPr lang="cs-CZ"/>
        </a:p>
      </dgm:t>
    </dgm:pt>
    <dgm:pt modelId="{B45001B8-57EB-42FD-B458-305255D6FF8D}" type="pres">
      <dgm:prSet presAssocID="{A3270E0A-A1F1-44E1-B1B8-A8BA24BF3C61}" presName="diagram" presStyleCnt="0">
        <dgm:presLayoutVars>
          <dgm:chPref val="1"/>
          <dgm:dir/>
          <dgm:animOne val="branch"/>
          <dgm:animLvl val="lvl"/>
          <dgm:resizeHandles val="exact"/>
        </dgm:presLayoutVars>
      </dgm:prSet>
      <dgm:spPr/>
      <dgm:t>
        <a:bodyPr/>
        <a:lstStyle/>
        <a:p>
          <a:endParaRPr lang="cs-CZ"/>
        </a:p>
      </dgm:t>
    </dgm:pt>
    <dgm:pt modelId="{80137405-897E-40CF-9D0D-F20F67BB0545}" type="pres">
      <dgm:prSet presAssocID="{4621E8FD-4B41-4F63-99D6-9323392C8BC6}" presName="root1" presStyleCnt="0"/>
      <dgm:spPr/>
    </dgm:pt>
    <dgm:pt modelId="{AFF8D60E-FCFE-4F98-AFEC-3CBBDB2D582A}" type="pres">
      <dgm:prSet presAssocID="{4621E8FD-4B41-4F63-99D6-9323392C8BC6}" presName="LevelOneTextNode" presStyleLbl="node0" presStyleIdx="0" presStyleCnt="1" custScaleX="367963" custScaleY="266187" custLinFactNeighborX="-75720" custLinFactNeighborY="-5164">
        <dgm:presLayoutVars>
          <dgm:chPref val="3"/>
        </dgm:presLayoutVars>
      </dgm:prSet>
      <dgm:spPr/>
      <dgm:t>
        <a:bodyPr/>
        <a:lstStyle/>
        <a:p>
          <a:endParaRPr lang="cs-CZ"/>
        </a:p>
      </dgm:t>
    </dgm:pt>
    <dgm:pt modelId="{918BC996-3701-41FA-A732-3F4E7D092325}" type="pres">
      <dgm:prSet presAssocID="{4621E8FD-4B41-4F63-99D6-9323392C8BC6}" presName="level2hierChild" presStyleCnt="0"/>
      <dgm:spPr/>
    </dgm:pt>
    <dgm:pt modelId="{E22DCF06-FBD6-4A69-874C-ECEC607D4CCA}" type="pres">
      <dgm:prSet presAssocID="{6CC7C921-C84D-45B5-BEB5-0458C5BE3CE3}" presName="conn2-1" presStyleLbl="parChTrans1D2" presStyleIdx="0" presStyleCnt="7"/>
      <dgm:spPr/>
      <dgm:t>
        <a:bodyPr/>
        <a:lstStyle/>
        <a:p>
          <a:endParaRPr lang="cs-CZ"/>
        </a:p>
      </dgm:t>
    </dgm:pt>
    <dgm:pt modelId="{04BF736C-B2BC-4CD8-BCEF-41A0C0DD4FD2}" type="pres">
      <dgm:prSet presAssocID="{6CC7C921-C84D-45B5-BEB5-0458C5BE3CE3}" presName="connTx" presStyleLbl="parChTrans1D2" presStyleIdx="0" presStyleCnt="7"/>
      <dgm:spPr/>
      <dgm:t>
        <a:bodyPr/>
        <a:lstStyle/>
        <a:p>
          <a:endParaRPr lang="cs-CZ"/>
        </a:p>
      </dgm:t>
    </dgm:pt>
    <dgm:pt modelId="{69F33D8E-4AE8-4DC8-9B21-7B31073A3916}" type="pres">
      <dgm:prSet presAssocID="{0202C683-FBFD-4284-9FAB-AA916231DE6D}" presName="root2" presStyleCnt="0"/>
      <dgm:spPr/>
    </dgm:pt>
    <dgm:pt modelId="{DA0FFE97-51E6-488D-9B0F-3AC07FAF861B}" type="pres">
      <dgm:prSet presAssocID="{0202C683-FBFD-4284-9FAB-AA916231DE6D}" presName="LevelTwoTextNode" presStyleLbl="node2" presStyleIdx="0" presStyleCnt="7" custScaleX="562056" custScaleY="254661" custLinFactY="-157466" custLinFactNeighborX="-22843" custLinFactNeighborY="-200000">
        <dgm:presLayoutVars>
          <dgm:chPref val="3"/>
        </dgm:presLayoutVars>
      </dgm:prSet>
      <dgm:spPr/>
      <dgm:t>
        <a:bodyPr/>
        <a:lstStyle/>
        <a:p>
          <a:endParaRPr lang="cs-CZ"/>
        </a:p>
      </dgm:t>
    </dgm:pt>
    <dgm:pt modelId="{12641BBB-461F-4672-9A5B-A1C70EB545F2}" type="pres">
      <dgm:prSet presAssocID="{0202C683-FBFD-4284-9FAB-AA916231DE6D}" presName="level3hierChild" presStyleCnt="0"/>
      <dgm:spPr/>
    </dgm:pt>
    <dgm:pt modelId="{4DBF7121-137F-424E-A99E-5314B4879AF4}" type="pres">
      <dgm:prSet presAssocID="{2036FA19-DDE2-484B-9097-3A437D29D694}" presName="conn2-1" presStyleLbl="parChTrans1D3" presStyleIdx="0" presStyleCnt="5"/>
      <dgm:spPr/>
      <dgm:t>
        <a:bodyPr/>
        <a:lstStyle/>
        <a:p>
          <a:endParaRPr lang="cs-CZ"/>
        </a:p>
      </dgm:t>
    </dgm:pt>
    <dgm:pt modelId="{6444EFDA-0A3E-42A5-86D1-CD328F88B6B1}" type="pres">
      <dgm:prSet presAssocID="{2036FA19-DDE2-484B-9097-3A437D29D694}" presName="connTx" presStyleLbl="parChTrans1D3" presStyleIdx="0" presStyleCnt="5"/>
      <dgm:spPr/>
      <dgm:t>
        <a:bodyPr/>
        <a:lstStyle/>
        <a:p>
          <a:endParaRPr lang="cs-CZ"/>
        </a:p>
      </dgm:t>
    </dgm:pt>
    <dgm:pt modelId="{06DD8CEA-F2A4-4A13-A14F-27CE7C4FAF61}" type="pres">
      <dgm:prSet presAssocID="{3FC3B572-EE70-4955-9FAE-235D1E097FCB}" presName="root2" presStyleCnt="0"/>
      <dgm:spPr/>
    </dgm:pt>
    <dgm:pt modelId="{432DDB49-2D83-49AF-B155-C09B0B4F6CF2}" type="pres">
      <dgm:prSet presAssocID="{3FC3B572-EE70-4955-9FAE-235D1E097FCB}" presName="LevelTwoTextNode" presStyleLbl="node3" presStyleIdx="0" presStyleCnt="5" custScaleX="290794" custScaleY="169437" custLinFactY="2226" custLinFactNeighborX="56612" custLinFactNeighborY="100000">
        <dgm:presLayoutVars>
          <dgm:chPref val="3"/>
        </dgm:presLayoutVars>
      </dgm:prSet>
      <dgm:spPr/>
      <dgm:t>
        <a:bodyPr/>
        <a:lstStyle/>
        <a:p>
          <a:endParaRPr lang="cs-CZ"/>
        </a:p>
      </dgm:t>
    </dgm:pt>
    <dgm:pt modelId="{64292A05-FB6B-46D9-A146-88C717AEE87D}" type="pres">
      <dgm:prSet presAssocID="{3FC3B572-EE70-4955-9FAE-235D1E097FCB}" presName="level3hierChild" presStyleCnt="0"/>
      <dgm:spPr/>
    </dgm:pt>
    <dgm:pt modelId="{F5837856-CF0D-49AA-A5AA-E0B15C4CFC1E}" type="pres">
      <dgm:prSet presAssocID="{542F4336-2BF0-401C-B9A6-A121CDE5899F}" presName="conn2-1" presStyleLbl="parChTrans1D3" presStyleIdx="1" presStyleCnt="5"/>
      <dgm:spPr/>
      <dgm:t>
        <a:bodyPr/>
        <a:lstStyle/>
        <a:p>
          <a:endParaRPr lang="cs-CZ"/>
        </a:p>
      </dgm:t>
    </dgm:pt>
    <dgm:pt modelId="{3810A106-E54C-4D89-92FF-62E0DAD559AF}" type="pres">
      <dgm:prSet presAssocID="{542F4336-2BF0-401C-B9A6-A121CDE5899F}" presName="connTx" presStyleLbl="parChTrans1D3" presStyleIdx="1" presStyleCnt="5"/>
      <dgm:spPr/>
      <dgm:t>
        <a:bodyPr/>
        <a:lstStyle/>
        <a:p>
          <a:endParaRPr lang="cs-CZ"/>
        </a:p>
      </dgm:t>
    </dgm:pt>
    <dgm:pt modelId="{AEED3F38-037D-40E0-903C-DAB38679439A}" type="pres">
      <dgm:prSet presAssocID="{968A1FDB-6415-4FCC-AE37-0640EA8F1723}" presName="root2" presStyleCnt="0"/>
      <dgm:spPr/>
    </dgm:pt>
    <dgm:pt modelId="{44902E5D-DA44-4122-A869-0CF1DFD73C8E}" type="pres">
      <dgm:prSet presAssocID="{968A1FDB-6415-4FCC-AE37-0640EA8F1723}" presName="LevelTwoTextNode" presStyleLbl="node3" presStyleIdx="1" presStyleCnt="5" custScaleX="290794" custScaleY="169437" custLinFactY="41697" custLinFactNeighborX="56612" custLinFactNeighborY="100000">
        <dgm:presLayoutVars>
          <dgm:chPref val="3"/>
        </dgm:presLayoutVars>
      </dgm:prSet>
      <dgm:spPr/>
      <dgm:t>
        <a:bodyPr/>
        <a:lstStyle/>
        <a:p>
          <a:endParaRPr lang="cs-CZ"/>
        </a:p>
      </dgm:t>
    </dgm:pt>
    <dgm:pt modelId="{D043150E-1749-4068-B46E-980FA0376F8A}" type="pres">
      <dgm:prSet presAssocID="{968A1FDB-6415-4FCC-AE37-0640EA8F1723}" presName="level3hierChild" presStyleCnt="0"/>
      <dgm:spPr/>
    </dgm:pt>
    <dgm:pt modelId="{8A65B63B-2A48-4E1D-A84E-AD5D46A48E3D}" type="pres">
      <dgm:prSet presAssocID="{4B40126A-2341-45AC-836C-E46C10FFE53C}" presName="conn2-1" presStyleLbl="parChTrans1D3" presStyleIdx="2" presStyleCnt="5"/>
      <dgm:spPr/>
      <dgm:t>
        <a:bodyPr/>
        <a:lstStyle/>
        <a:p>
          <a:endParaRPr lang="cs-CZ"/>
        </a:p>
      </dgm:t>
    </dgm:pt>
    <dgm:pt modelId="{49D1CFB6-2CB0-415A-8C88-16D166D9528D}" type="pres">
      <dgm:prSet presAssocID="{4B40126A-2341-45AC-836C-E46C10FFE53C}" presName="connTx" presStyleLbl="parChTrans1D3" presStyleIdx="2" presStyleCnt="5"/>
      <dgm:spPr/>
      <dgm:t>
        <a:bodyPr/>
        <a:lstStyle/>
        <a:p>
          <a:endParaRPr lang="cs-CZ"/>
        </a:p>
      </dgm:t>
    </dgm:pt>
    <dgm:pt modelId="{9981D89C-FD41-447E-96A0-964EA558215E}" type="pres">
      <dgm:prSet presAssocID="{B4ED947E-4B6F-4D4E-BE92-ED3C469DBCA7}" presName="root2" presStyleCnt="0"/>
      <dgm:spPr/>
    </dgm:pt>
    <dgm:pt modelId="{CA46C470-7E1E-4B34-A9C7-E2894395D289}" type="pres">
      <dgm:prSet presAssocID="{B4ED947E-4B6F-4D4E-BE92-ED3C469DBCA7}" presName="LevelTwoTextNode" presStyleLbl="node3" presStyleIdx="2" presStyleCnt="5" custScaleX="290794" custScaleY="169437" custLinFactY="78516" custLinFactNeighborX="56612" custLinFactNeighborY="100000">
        <dgm:presLayoutVars>
          <dgm:chPref val="3"/>
        </dgm:presLayoutVars>
      </dgm:prSet>
      <dgm:spPr/>
      <dgm:t>
        <a:bodyPr/>
        <a:lstStyle/>
        <a:p>
          <a:endParaRPr lang="cs-CZ"/>
        </a:p>
      </dgm:t>
    </dgm:pt>
    <dgm:pt modelId="{9541C30B-CD90-4DCF-AB5E-15A897DF53AA}" type="pres">
      <dgm:prSet presAssocID="{B4ED947E-4B6F-4D4E-BE92-ED3C469DBCA7}" presName="level3hierChild" presStyleCnt="0"/>
      <dgm:spPr/>
    </dgm:pt>
    <dgm:pt modelId="{851AEB12-9CCD-44E5-92B6-C24F0A922950}" type="pres">
      <dgm:prSet presAssocID="{7ED8168A-F9D2-4BAC-9B54-B4D66775001F}" presName="conn2-1" presStyleLbl="parChTrans1D3" presStyleIdx="3" presStyleCnt="5"/>
      <dgm:spPr/>
      <dgm:t>
        <a:bodyPr/>
        <a:lstStyle/>
        <a:p>
          <a:endParaRPr lang="cs-CZ"/>
        </a:p>
      </dgm:t>
    </dgm:pt>
    <dgm:pt modelId="{CAFF7D99-2180-4606-A861-B6FED6387E98}" type="pres">
      <dgm:prSet presAssocID="{7ED8168A-F9D2-4BAC-9B54-B4D66775001F}" presName="connTx" presStyleLbl="parChTrans1D3" presStyleIdx="3" presStyleCnt="5"/>
      <dgm:spPr/>
      <dgm:t>
        <a:bodyPr/>
        <a:lstStyle/>
        <a:p>
          <a:endParaRPr lang="cs-CZ"/>
        </a:p>
      </dgm:t>
    </dgm:pt>
    <dgm:pt modelId="{29D8925C-5E6C-4E98-A7C3-DA3164ACBA23}" type="pres">
      <dgm:prSet presAssocID="{F9A60295-9A96-4FEE-B4D5-D8F4908D2DE6}" presName="root2" presStyleCnt="0"/>
      <dgm:spPr/>
    </dgm:pt>
    <dgm:pt modelId="{B588A7F6-0294-420B-89E2-FBF6EFA69008}" type="pres">
      <dgm:prSet presAssocID="{F9A60295-9A96-4FEE-B4D5-D8F4908D2DE6}" presName="LevelTwoTextNode" presStyleLbl="node3" presStyleIdx="3" presStyleCnt="5" custScaleX="290794" custScaleY="169437" custLinFactY="100000" custLinFactNeighborX="56612" custLinFactNeighborY="115336">
        <dgm:presLayoutVars>
          <dgm:chPref val="3"/>
        </dgm:presLayoutVars>
      </dgm:prSet>
      <dgm:spPr/>
      <dgm:t>
        <a:bodyPr/>
        <a:lstStyle/>
        <a:p>
          <a:endParaRPr lang="cs-CZ"/>
        </a:p>
      </dgm:t>
    </dgm:pt>
    <dgm:pt modelId="{3D13C10C-80FA-4D30-AD2D-7BF72F55CB1C}" type="pres">
      <dgm:prSet presAssocID="{F9A60295-9A96-4FEE-B4D5-D8F4908D2DE6}" presName="level3hierChild" presStyleCnt="0"/>
      <dgm:spPr/>
    </dgm:pt>
    <dgm:pt modelId="{2E0AA5F1-A310-4CFA-B0F6-07274E5FC0FD}" type="pres">
      <dgm:prSet presAssocID="{1AFC7128-9D4B-4881-BF5F-BEF2BC7882A5}" presName="conn2-1" presStyleLbl="parChTrans1D3" presStyleIdx="4" presStyleCnt="5"/>
      <dgm:spPr/>
      <dgm:t>
        <a:bodyPr/>
        <a:lstStyle/>
        <a:p>
          <a:endParaRPr lang="cs-CZ"/>
        </a:p>
      </dgm:t>
    </dgm:pt>
    <dgm:pt modelId="{5AA08838-B075-4861-AA1A-DF6B085D600E}" type="pres">
      <dgm:prSet presAssocID="{1AFC7128-9D4B-4881-BF5F-BEF2BC7882A5}" presName="connTx" presStyleLbl="parChTrans1D3" presStyleIdx="4" presStyleCnt="5"/>
      <dgm:spPr/>
      <dgm:t>
        <a:bodyPr/>
        <a:lstStyle/>
        <a:p>
          <a:endParaRPr lang="cs-CZ"/>
        </a:p>
      </dgm:t>
    </dgm:pt>
    <dgm:pt modelId="{FC09B58F-F632-497A-843D-00A2AF2CEADB}" type="pres">
      <dgm:prSet presAssocID="{E3BEB55A-AD7E-4441-B0FE-3B238BB15D1F}" presName="root2" presStyleCnt="0"/>
      <dgm:spPr/>
    </dgm:pt>
    <dgm:pt modelId="{87CE28C3-89BF-4494-87A1-5E67722EB51A}" type="pres">
      <dgm:prSet presAssocID="{E3BEB55A-AD7E-4441-B0FE-3B238BB15D1F}" presName="LevelTwoTextNode" presStyleLbl="node3" presStyleIdx="4" presStyleCnt="5" custScaleX="290794" custScaleY="169437" custLinFactY="100000" custLinFactNeighborX="56612" custLinFactNeighborY="152156">
        <dgm:presLayoutVars>
          <dgm:chPref val="3"/>
        </dgm:presLayoutVars>
      </dgm:prSet>
      <dgm:spPr/>
      <dgm:t>
        <a:bodyPr/>
        <a:lstStyle/>
        <a:p>
          <a:endParaRPr lang="cs-CZ"/>
        </a:p>
      </dgm:t>
    </dgm:pt>
    <dgm:pt modelId="{BEAA7844-4A4E-4ACF-80EF-B70152EC7EF9}" type="pres">
      <dgm:prSet presAssocID="{E3BEB55A-AD7E-4441-B0FE-3B238BB15D1F}" presName="level3hierChild" presStyleCnt="0"/>
      <dgm:spPr/>
    </dgm:pt>
    <dgm:pt modelId="{4CC4CD04-8C20-4885-8305-FA8C4E940317}" type="pres">
      <dgm:prSet presAssocID="{23A38BCC-99F1-4BB6-8FA2-29E13D5E9040}" presName="conn2-1" presStyleLbl="parChTrans1D2" presStyleIdx="1" presStyleCnt="7"/>
      <dgm:spPr/>
      <dgm:t>
        <a:bodyPr/>
        <a:lstStyle/>
        <a:p>
          <a:endParaRPr lang="cs-CZ"/>
        </a:p>
      </dgm:t>
    </dgm:pt>
    <dgm:pt modelId="{84A0D983-1464-4DCD-AD1B-E0EE5F592D3C}" type="pres">
      <dgm:prSet presAssocID="{23A38BCC-99F1-4BB6-8FA2-29E13D5E9040}" presName="connTx" presStyleLbl="parChTrans1D2" presStyleIdx="1" presStyleCnt="7"/>
      <dgm:spPr/>
      <dgm:t>
        <a:bodyPr/>
        <a:lstStyle/>
        <a:p>
          <a:endParaRPr lang="cs-CZ"/>
        </a:p>
      </dgm:t>
    </dgm:pt>
    <dgm:pt modelId="{94DD05B2-DA54-4392-B046-4D493A396905}" type="pres">
      <dgm:prSet presAssocID="{24D742C6-2C8B-4A08-A568-8545BDB3EAFB}" presName="root2" presStyleCnt="0"/>
      <dgm:spPr/>
    </dgm:pt>
    <dgm:pt modelId="{14AFBF92-DB1B-450C-9844-C48E1988A24F}" type="pres">
      <dgm:prSet presAssocID="{24D742C6-2C8B-4A08-A568-8545BDB3EAFB}" presName="LevelTwoTextNode" presStyleLbl="node2" presStyleIdx="1" presStyleCnt="7" custScaleX="562056" custScaleY="213158" custLinFactY="-100000" custLinFactNeighborX="-17174" custLinFactNeighborY="-123273">
        <dgm:presLayoutVars>
          <dgm:chPref val="3"/>
        </dgm:presLayoutVars>
      </dgm:prSet>
      <dgm:spPr/>
      <dgm:t>
        <a:bodyPr/>
        <a:lstStyle/>
        <a:p>
          <a:endParaRPr lang="cs-CZ"/>
        </a:p>
      </dgm:t>
    </dgm:pt>
    <dgm:pt modelId="{6212B58A-3534-4B0A-A90C-DE265C1050BB}" type="pres">
      <dgm:prSet presAssocID="{24D742C6-2C8B-4A08-A568-8545BDB3EAFB}" presName="level3hierChild" presStyleCnt="0"/>
      <dgm:spPr/>
    </dgm:pt>
    <dgm:pt modelId="{5387B3FC-97F6-4DD6-91F5-BD38D475EEDB}" type="pres">
      <dgm:prSet presAssocID="{7CFB0830-1FC3-4CA7-A3C2-E8506D237D17}" presName="conn2-1" presStyleLbl="parChTrans1D2" presStyleIdx="2" presStyleCnt="7"/>
      <dgm:spPr/>
      <dgm:t>
        <a:bodyPr/>
        <a:lstStyle/>
        <a:p>
          <a:endParaRPr lang="cs-CZ"/>
        </a:p>
      </dgm:t>
    </dgm:pt>
    <dgm:pt modelId="{2A054CB2-14D8-4F0F-BBA2-32B47FBA84AC}" type="pres">
      <dgm:prSet presAssocID="{7CFB0830-1FC3-4CA7-A3C2-E8506D237D17}" presName="connTx" presStyleLbl="parChTrans1D2" presStyleIdx="2" presStyleCnt="7"/>
      <dgm:spPr/>
      <dgm:t>
        <a:bodyPr/>
        <a:lstStyle/>
        <a:p>
          <a:endParaRPr lang="cs-CZ"/>
        </a:p>
      </dgm:t>
    </dgm:pt>
    <dgm:pt modelId="{C371EB33-75F3-4E5D-BD99-F3F4DAE036F6}" type="pres">
      <dgm:prSet presAssocID="{59F64FA4-5DAE-41C5-B8E1-2AC1E68C369D}" presName="root2" presStyleCnt="0"/>
      <dgm:spPr/>
    </dgm:pt>
    <dgm:pt modelId="{B33D6F58-2017-4B72-9D48-A3A64FE1E4AD}" type="pres">
      <dgm:prSet presAssocID="{59F64FA4-5DAE-41C5-B8E1-2AC1E68C369D}" presName="LevelTwoTextNode" presStyleLbl="node2" presStyleIdx="2" presStyleCnt="7" custScaleX="496669" custScaleY="88533" custLinFactY="-30936" custLinFactNeighborX="1684" custLinFactNeighborY="-100000">
        <dgm:presLayoutVars>
          <dgm:chPref val="3"/>
        </dgm:presLayoutVars>
      </dgm:prSet>
      <dgm:spPr/>
      <dgm:t>
        <a:bodyPr/>
        <a:lstStyle/>
        <a:p>
          <a:endParaRPr lang="cs-CZ"/>
        </a:p>
      </dgm:t>
    </dgm:pt>
    <dgm:pt modelId="{4ADBA558-E0E1-4AF8-9FBB-259B8DAD6DCF}" type="pres">
      <dgm:prSet presAssocID="{59F64FA4-5DAE-41C5-B8E1-2AC1E68C369D}" presName="level3hierChild" presStyleCnt="0"/>
      <dgm:spPr/>
    </dgm:pt>
    <dgm:pt modelId="{4C42D448-AECD-4602-AA64-7F41E9D79E0C}" type="pres">
      <dgm:prSet presAssocID="{F596C860-BBE3-462F-A149-C9D3CD8D08D6}" presName="conn2-1" presStyleLbl="parChTrans1D2" presStyleIdx="3" presStyleCnt="7"/>
      <dgm:spPr/>
      <dgm:t>
        <a:bodyPr/>
        <a:lstStyle/>
        <a:p>
          <a:endParaRPr lang="cs-CZ"/>
        </a:p>
      </dgm:t>
    </dgm:pt>
    <dgm:pt modelId="{ED9FA65F-AAAD-4776-B98B-3838EA6CB73A}" type="pres">
      <dgm:prSet presAssocID="{F596C860-BBE3-462F-A149-C9D3CD8D08D6}" presName="connTx" presStyleLbl="parChTrans1D2" presStyleIdx="3" presStyleCnt="7"/>
      <dgm:spPr/>
      <dgm:t>
        <a:bodyPr/>
        <a:lstStyle/>
        <a:p>
          <a:endParaRPr lang="cs-CZ"/>
        </a:p>
      </dgm:t>
    </dgm:pt>
    <dgm:pt modelId="{B05437E6-ADF8-470C-BD7A-D930BA9EEFC6}" type="pres">
      <dgm:prSet presAssocID="{920DBE11-F414-4119-9E89-DD90D12B8EFE}" presName="root2" presStyleCnt="0"/>
      <dgm:spPr/>
    </dgm:pt>
    <dgm:pt modelId="{9B392621-9456-4213-A2DF-03415A0F8386}" type="pres">
      <dgm:prSet presAssocID="{920DBE11-F414-4119-9E89-DD90D12B8EFE}" presName="LevelTwoTextNode" presStyleLbl="node2" presStyleIdx="3" presStyleCnt="7" custScaleX="496669" custScaleY="88533" custLinFactY="-1187" custLinFactNeighborX="1684" custLinFactNeighborY="-100000">
        <dgm:presLayoutVars>
          <dgm:chPref val="3"/>
        </dgm:presLayoutVars>
      </dgm:prSet>
      <dgm:spPr/>
      <dgm:t>
        <a:bodyPr/>
        <a:lstStyle/>
        <a:p>
          <a:endParaRPr lang="cs-CZ"/>
        </a:p>
      </dgm:t>
    </dgm:pt>
    <dgm:pt modelId="{0F1FB182-4BBE-4615-8999-8A97B0252F07}" type="pres">
      <dgm:prSet presAssocID="{920DBE11-F414-4119-9E89-DD90D12B8EFE}" presName="level3hierChild" presStyleCnt="0"/>
      <dgm:spPr/>
    </dgm:pt>
    <dgm:pt modelId="{167D2ED5-7A7D-4443-9F59-AC8A509693BE}" type="pres">
      <dgm:prSet presAssocID="{EF3EE983-50AE-4930-BAE7-AA179D23D085}" presName="conn2-1" presStyleLbl="parChTrans1D2" presStyleIdx="4" presStyleCnt="7"/>
      <dgm:spPr/>
      <dgm:t>
        <a:bodyPr/>
        <a:lstStyle/>
        <a:p>
          <a:endParaRPr lang="cs-CZ"/>
        </a:p>
      </dgm:t>
    </dgm:pt>
    <dgm:pt modelId="{C1C3A721-9F1D-4AD2-953B-0A06AF9C8697}" type="pres">
      <dgm:prSet presAssocID="{EF3EE983-50AE-4930-BAE7-AA179D23D085}" presName="connTx" presStyleLbl="parChTrans1D2" presStyleIdx="4" presStyleCnt="7"/>
      <dgm:spPr/>
      <dgm:t>
        <a:bodyPr/>
        <a:lstStyle/>
        <a:p>
          <a:endParaRPr lang="cs-CZ"/>
        </a:p>
      </dgm:t>
    </dgm:pt>
    <dgm:pt modelId="{371E1211-0C3C-46BB-BEFC-60F46B0C213E}" type="pres">
      <dgm:prSet presAssocID="{F084A04B-CB74-41EB-80C1-07916286513D}" presName="root2" presStyleCnt="0"/>
      <dgm:spPr/>
    </dgm:pt>
    <dgm:pt modelId="{CCBA7BF8-6AC0-4F84-A1B1-27416FFDF1D6}" type="pres">
      <dgm:prSet presAssocID="{F084A04B-CB74-41EB-80C1-07916286513D}" presName="LevelTwoTextNode" presStyleLbl="node2" presStyleIdx="4" presStyleCnt="7" custScaleX="496669" custScaleY="88533" custLinFactNeighborX="1684" custLinFactNeighborY="-80970">
        <dgm:presLayoutVars>
          <dgm:chPref val="3"/>
        </dgm:presLayoutVars>
      </dgm:prSet>
      <dgm:spPr/>
      <dgm:t>
        <a:bodyPr/>
        <a:lstStyle/>
        <a:p>
          <a:endParaRPr lang="cs-CZ"/>
        </a:p>
      </dgm:t>
    </dgm:pt>
    <dgm:pt modelId="{D3F09837-BF6A-480F-9FE7-D5C9F03D10D4}" type="pres">
      <dgm:prSet presAssocID="{F084A04B-CB74-41EB-80C1-07916286513D}" presName="level3hierChild" presStyleCnt="0"/>
      <dgm:spPr/>
    </dgm:pt>
    <dgm:pt modelId="{16147CEE-1F53-44D8-BEE0-CABF209E0453}" type="pres">
      <dgm:prSet presAssocID="{9E60D6CE-B6B6-451D-A96F-4DE22444D6EF}" presName="conn2-1" presStyleLbl="parChTrans1D2" presStyleIdx="5" presStyleCnt="7"/>
      <dgm:spPr/>
      <dgm:t>
        <a:bodyPr/>
        <a:lstStyle/>
        <a:p>
          <a:endParaRPr lang="cs-CZ"/>
        </a:p>
      </dgm:t>
    </dgm:pt>
    <dgm:pt modelId="{C4A6B500-2948-4D77-9B64-22A00EB1BCD3}" type="pres">
      <dgm:prSet presAssocID="{9E60D6CE-B6B6-451D-A96F-4DE22444D6EF}" presName="connTx" presStyleLbl="parChTrans1D2" presStyleIdx="5" presStyleCnt="7"/>
      <dgm:spPr/>
      <dgm:t>
        <a:bodyPr/>
        <a:lstStyle/>
        <a:p>
          <a:endParaRPr lang="cs-CZ"/>
        </a:p>
      </dgm:t>
    </dgm:pt>
    <dgm:pt modelId="{450E3808-C562-42B3-954C-3C24EBC3033E}" type="pres">
      <dgm:prSet presAssocID="{9D446C56-3914-4D58-9954-FF4C9884D355}" presName="root2" presStyleCnt="0"/>
      <dgm:spPr/>
    </dgm:pt>
    <dgm:pt modelId="{22DD5C40-DC8D-4EBB-BB9E-D7508D6B7ECD}" type="pres">
      <dgm:prSet presAssocID="{9D446C56-3914-4D58-9954-FF4C9884D355}" presName="LevelTwoTextNode" presStyleLbl="node2" presStyleIdx="5" presStyleCnt="7" custScaleX="496669" custScaleY="88533" custLinFactNeighborX="1684" custLinFactNeighborY="-59783">
        <dgm:presLayoutVars>
          <dgm:chPref val="3"/>
        </dgm:presLayoutVars>
      </dgm:prSet>
      <dgm:spPr/>
      <dgm:t>
        <a:bodyPr/>
        <a:lstStyle/>
        <a:p>
          <a:endParaRPr lang="cs-CZ"/>
        </a:p>
      </dgm:t>
    </dgm:pt>
    <dgm:pt modelId="{7E8CC1AE-9058-4FDB-B114-225405E0A9EE}" type="pres">
      <dgm:prSet presAssocID="{9D446C56-3914-4D58-9954-FF4C9884D355}" presName="level3hierChild" presStyleCnt="0"/>
      <dgm:spPr/>
    </dgm:pt>
    <dgm:pt modelId="{18ED95F3-858E-43FE-B20E-EC0002E5BCFF}" type="pres">
      <dgm:prSet presAssocID="{CF0D6BAB-11DC-43CF-97D1-B86F58FD459A}" presName="conn2-1" presStyleLbl="parChTrans1D2" presStyleIdx="6" presStyleCnt="7"/>
      <dgm:spPr/>
      <dgm:t>
        <a:bodyPr/>
        <a:lstStyle/>
        <a:p>
          <a:endParaRPr lang="cs-CZ"/>
        </a:p>
      </dgm:t>
    </dgm:pt>
    <dgm:pt modelId="{9971E1A1-FF44-4B75-8930-5516AA1E0CE8}" type="pres">
      <dgm:prSet presAssocID="{CF0D6BAB-11DC-43CF-97D1-B86F58FD459A}" presName="connTx" presStyleLbl="parChTrans1D2" presStyleIdx="6" presStyleCnt="7"/>
      <dgm:spPr/>
      <dgm:t>
        <a:bodyPr/>
        <a:lstStyle/>
        <a:p>
          <a:endParaRPr lang="cs-CZ"/>
        </a:p>
      </dgm:t>
    </dgm:pt>
    <dgm:pt modelId="{28C2DBB6-BC69-47B3-AE95-3BFFE3C18DD4}" type="pres">
      <dgm:prSet presAssocID="{B6FA044A-B901-464A-A192-58CCE74EADB5}" presName="root2" presStyleCnt="0"/>
      <dgm:spPr/>
    </dgm:pt>
    <dgm:pt modelId="{508D3A14-C60D-4B01-A3F6-AF03939F8FDB}" type="pres">
      <dgm:prSet presAssocID="{B6FA044A-B901-464A-A192-58CCE74EADB5}" presName="LevelTwoTextNode" presStyleLbl="node2" presStyleIdx="6" presStyleCnt="7" custScaleX="496669" custScaleY="88533" custLinFactNeighborX="1684" custLinFactNeighborY="-39565">
        <dgm:presLayoutVars>
          <dgm:chPref val="3"/>
        </dgm:presLayoutVars>
      </dgm:prSet>
      <dgm:spPr/>
      <dgm:t>
        <a:bodyPr/>
        <a:lstStyle/>
        <a:p>
          <a:endParaRPr lang="cs-CZ"/>
        </a:p>
      </dgm:t>
    </dgm:pt>
    <dgm:pt modelId="{51C99AA6-18B9-4B01-970C-9D3D6A4E79C0}" type="pres">
      <dgm:prSet presAssocID="{B6FA044A-B901-464A-A192-58CCE74EADB5}" presName="level3hierChild" presStyleCnt="0"/>
      <dgm:spPr/>
    </dgm:pt>
  </dgm:ptLst>
  <dgm:cxnLst>
    <dgm:cxn modelId="{7092BC5F-0156-4AF0-977F-47D466BE3106}" type="presOf" srcId="{2036FA19-DDE2-484B-9097-3A437D29D694}" destId="{4DBF7121-137F-424E-A99E-5314B4879AF4}" srcOrd="0" destOrd="0" presId="urn:microsoft.com/office/officeart/2005/8/layout/hierarchy2"/>
    <dgm:cxn modelId="{DC738CB9-82F4-4E9A-B833-0498B8158849}" type="presOf" srcId="{1AFC7128-9D4B-4881-BF5F-BEF2BC7882A5}" destId="{5AA08838-B075-4861-AA1A-DF6B085D600E}" srcOrd="1" destOrd="0" presId="urn:microsoft.com/office/officeart/2005/8/layout/hierarchy2"/>
    <dgm:cxn modelId="{90CF7F70-E5C0-4528-B650-37BDB6A9935A}" type="presOf" srcId="{B6FA044A-B901-464A-A192-58CCE74EADB5}" destId="{508D3A14-C60D-4B01-A3F6-AF03939F8FDB}" srcOrd="0" destOrd="0" presId="urn:microsoft.com/office/officeart/2005/8/layout/hierarchy2"/>
    <dgm:cxn modelId="{368545B8-2AD7-47B4-BE6C-4679C59E55B0}" srcId="{A3270E0A-A1F1-44E1-B1B8-A8BA24BF3C61}" destId="{4621E8FD-4B41-4F63-99D6-9323392C8BC6}" srcOrd="0" destOrd="0" parTransId="{C64EF78C-ED8A-4E71-8244-3E51B2BD4E0C}" sibTransId="{790C9875-5B83-42D5-997A-4E8A908B297C}"/>
    <dgm:cxn modelId="{E2512041-04E6-4AA6-B926-8F58A9FCF9C0}" type="presOf" srcId="{EF3EE983-50AE-4930-BAE7-AA179D23D085}" destId="{167D2ED5-7A7D-4443-9F59-AC8A509693BE}" srcOrd="0" destOrd="0" presId="urn:microsoft.com/office/officeart/2005/8/layout/hierarchy2"/>
    <dgm:cxn modelId="{A55D6B94-FC11-428B-8F39-9FCE87AE2BD7}" type="presOf" srcId="{23A38BCC-99F1-4BB6-8FA2-29E13D5E9040}" destId="{4CC4CD04-8C20-4885-8305-FA8C4E940317}" srcOrd="0" destOrd="0" presId="urn:microsoft.com/office/officeart/2005/8/layout/hierarchy2"/>
    <dgm:cxn modelId="{E55BF2AA-015F-4DD2-AF57-6CAD9C72618C}" srcId="{0202C683-FBFD-4284-9FAB-AA916231DE6D}" destId="{E3BEB55A-AD7E-4441-B0FE-3B238BB15D1F}" srcOrd="4" destOrd="0" parTransId="{1AFC7128-9D4B-4881-BF5F-BEF2BC7882A5}" sibTransId="{6B23DF8F-54F7-4808-B0E4-B2B879EE6791}"/>
    <dgm:cxn modelId="{756F7979-6806-49D0-A43B-3BEBE3325E98}" type="presOf" srcId="{2036FA19-DDE2-484B-9097-3A437D29D694}" destId="{6444EFDA-0A3E-42A5-86D1-CD328F88B6B1}" srcOrd="1" destOrd="0" presId="urn:microsoft.com/office/officeart/2005/8/layout/hierarchy2"/>
    <dgm:cxn modelId="{57D5407B-C7BB-4C5F-9A7F-6CF18B43B76E}" type="presOf" srcId="{CF0D6BAB-11DC-43CF-97D1-B86F58FD459A}" destId="{18ED95F3-858E-43FE-B20E-EC0002E5BCFF}" srcOrd="0" destOrd="0" presId="urn:microsoft.com/office/officeart/2005/8/layout/hierarchy2"/>
    <dgm:cxn modelId="{53892F20-F092-453F-BCA8-F174AA30190A}" type="presOf" srcId="{9E60D6CE-B6B6-451D-A96F-4DE22444D6EF}" destId="{16147CEE-1F53-44D8-BEE0-CABF209E0453}" srcOrd="0" destOrd="0" presId="urn:microsoft.com/office/officeart/2005/8/layout/hierarchy2"/>
    <dgm:cxn modelId="{BCB94E9B-C1BA-4525-B5D2-B5FA54B7EC1B}" type="presOf" srcId="{CF0D6BAB-11DC-43CF-97D1-B86F58FD459A}" destId="{9971E1A1-FF44-4B75-8930-5516AA1E0CE8}" srcOrd="1" destOrd="0" presId="urn:microsoft.com/office/officeart/2005/8/layout/hierarchy2"/>
    <dgm:cxn modelId="{D6192258-02B9-44CC-BDED-0518357348E4}" type="presOf" srcId="{F9A60295-9A96-4FEE-B4D5-D8F4908D2DE6}" destId="{B588A7F6-0294-420B-89E2-FBF6EFA69008}" srcOrd="0" destOrd="0" presId="urn:microsoft.com/office/officeart/2005/8/layout/hierarchy2"/>
    <dgm:cxn modelId="{756B25C8-36EA-41AD-8AB5-1A45DB8F7E0F}" type="presOf" srcId="{F596C860-BBE3-462F-A149-C9D3CD8D08D6}" destId="{4C42D448-AECD-4602-AA64-7F41E9D79E0C}" srcOrd="0" destOrd="0" presId="urn:microsoft.com/office/officeart/2005/8/layout/hierarchy2"/>
    <dgm:cxn modelId="{30FB196D-BD2C-4732-A5B7-F0C1B296EBAC}" srcId="{0202C683-FBFD-4284-9FAB-AA916231DE6D}" destId="{B4ED947E-4B6F-4D4E-BE92-ED3C469DBCA7}" srcOrd="2" destOrd="0" parTransId="{4B40126A-2341-45AC-836C-E46C10FFE53C}" sibTransId="{985C3345-A51A-42FF-B437-6BF1C79549D0}"/>
    <dgm:cxn modelId="{3DCE0A66-650E-4441-B614-B971F0D4D78F}" type="presOf" srcId="{24D742C6-2C8B-4A08-A568-8545BDB3EAFB}" destId="{14AFBF92-DB1B-450C-9844-C48E1988A24F}" srcOrd="0" destOrd="0" presId="urn:microsoft.com/office/officeart/2005/8/layout/hierarchy2"/>
    <dgm:cxn modelId="{ED8592CC-CD3D-420A-8ABD-C8DE8D081251}" type="presOf" srcId="{9E60D6CE-B6B6-451D-A96F-4DE22444D6EF}" destId="{C4A6B500-2948-4D77-9B64-22A00EB1BCD3}" srcOrd="1" destOrd="0" presId="urn:microsoft.com/office/officeart/2005/8/layout/hierarchy2"/>
    <dgm:cxn modelId="{07D0D5FA-786F-4E61-810C-1C9917A373F2}" srcId="{4621E8FD-4B41-4F63-99D6-9323392C8BC6}" destId="{F084A04B-CB74-41EB-80C1-07916286513D}" srcOrd="4" destOrd="0" parTransId="{EF3EE983-50AE-4930-BAE7-AA179D23D085}" sibTransId="{03899CD1-E1EA-49AF-BA22-592F64F4F147}"/>
    <dgm:cxn modelId="{6D1F6633-73B6-44D2-8F41-E88D56580EB5}" type="presOf" srcId="{4621E8FD-4B41-4F63-99D6-9323392C8BC6}" destId="{AFF8D60E-FCFE-4F98-AFEC-3CBBDB2D582A}" srcOrd="0" destOrd="0" presId="urn:microsoft.com/office/officeart/2005/8/layout/hierarchy2"/>
    <dgm:cxn modelId="{66B4DA50-A91C-42D7-8AD3-13C1A4AB7F97}" type="presOf" srcId="{968A1FDB-6415-4FCC-AE37-0640EA8F1723}" destId="{44902E5D-DA44-4122-A869-0CF1DFD73C8E}" srcOrd="0" destOrd="0" presId="urn:microsoft.com/office/officeart/2005/8/layout/hierarchy2"/>
    <dgm:cxn modelId="{B9BCF19D-6CCE-433F-8791-E0ECA6E4E5CA}" type="presOf" srcId="{7CFB0830-1FC3-4CA7-A3C2-E8506D237D17}" destId="{2A054CB2-14D8-4F0F-BBA2-32B47FBA84AC}" srcOrd="1" destOrd="0" presId="urn:microsoft.com/office/officeart/2005/8/layout/hierarchy2"/>
    <dgm:cxn modelId="{F40B4918-3D70-4B6F-B7DA-F8DBF8BE7ED9}" srcId="{4621E8FD-4B41-4F63-99D6-9323392C8BC6}" destId="{59F64FA4-5DAE-41C5-B8E1-2AC1E68C369D}" srcOrd="2" destOrd="0" parTransId="{7CFB0830-1FC3-4CA7-A3C2-E8506D237D17}" sibTransId="{7F733A7E-E1C8-4A4A-AC18-7520AC451E26}"/>
    <dgm:cxn modelId="{A110A136-1A69-4A3B-A6F3-43E84656F27E}" type="presOf" srcId="{6CC7C921-C84D-45B5-BEB5-0458C5BE3CE3}" destId="{04BF736C-B2BC-4CD8-BCEF-41A0C0DD4FD2}" srcOrd="1" destOrd="0" presId="urn:microsoft.com/office/officeart/2005/8/layout/hierarchy2"/>
    <dgm:cxn modelId="{70413628-4BCA-4ED5-A2A7-57B2408F4106}" type="presOf" srcId="{A3270E0A-A1F1-44E1-B1B8-A8BA24BF3C61}" destId="{B45001B8-57EB-42FD-B458-305255D6FF8D}" srcOrd="0" destOrd="0" presId="urn:microsoft.com/office/officeart/2005/8/layout/hierarchy2"/>
    <dgm:cxn modelId="{AA1E9926-047D-405A-94F9-FE3D3E51D735}" type="presOf" srcId="{B4ED947E-4B6F-4D4E-BE92-ED3C469DBCA7}" destId="{CA46C470-7E1E-4B34-A9C7-E2894395D289}" srcOrd="0" destOrd="0" presId="urn:microsoft.com/office/officeart/2005/8/layout/hierarchy2"/>
    <dgm:cxn modelId="{9C366AA9-9D55-4D4E-A981-14439679B98F}" type="presOf" srcId="{9D446C56-3914-4D58-9954-FF4C9884D355}" destId="{22DD5C40-DC8D-4EBB-BB9E-D7508D6B7ECD}" srcOrd="0" destOrd="0" presId="urn:microsoft.com/office/officeart/2005/8/layout/hierarchy2"/>
    <dgm:cxn modelId="{DB69A4E2-215F-4E7E-A83F-A2F73228102B}" type="presOf" srcId="{542F4336-2BF0-401C-B9A6-A121CDE5899F}" destId="{3810A106-E54C-4D89-92FF-62E0DAD559AF}" srcOrd="1" destOrd="0" presId="urn:microsoft.com/office/officeart/2005/8/layout/hierarchy2"/>
    <dgm:cxn modelId="{65969C5A-81E1-42CC-828C-E745514C09CE}" srcId="{4621E8FD-4B41-4F63-99D6-9323392C8BC6}" destId="{9D446C56-3914-4D58-9954-FF4C9884D355}" srcOrd="5" destOrd="0" parTransId="{9E60D6CE-B6B6-451D-A96F-4DE22444D6EF}" sibTransId="{7D418DAA-8DDC-4C36-BF2D-4542495449CB}"/>
    <dgm:cxn modelId="{B334D0BF-3684-49A6-A17D-7574DA17994E}" type="presOf" srcId="{7ED8168A-F9D2-4BAC-9B54-B4D66775001F}" destId="{851AEB12-9CCD-44E5-92B6-C24F0A922950}" srcOrd="0" destOrd="0" presId="urn:microsoft.com/office/officeart/2005/8/layout/hierarchy2"/>
    <dgm:cxn modelId="{78D182E0-331C-4991-9ED3-9A3E68A89F7D}" srcId="{0202C683-FBFD-4284-9FAB-AA916231DE6D}" destId="{968A1FDB-6415-4FCC-AE37-0640EA8F1723}" srcOrd="1" destOrd="0" parTransId="{542F4336-2BF0-401C-B9A6-A121CDE5899F}" sibTransId="{D22E9AEE-7FE8-4D42-AC99-B3F418D1819A}"/>
    <dgm:cxn modelId="{D4C8F7C5-FD43-458C-A21A-FB68E817338C}" type="presOf" srcId="{E3BEB55A-AD7E-4441-B0FE-3B238BB15D1F}" destId="{87CE28C3-89BF-4494-87A1-5E67722EB51A}" srcOrd="0" destOrd="0" presId="urn:microsoft.com/office/officeart/2005/8/layout/hierarchy2"/>
    <dgm:cxn modelId="{E4B185F6-1057-4081-BA23-F2600F0A9FA0}" type="presOf" srcId="{920DBE11-F414-4119-9E89-DD90D12B8EFE}" destId="{9B392621-9456-4213-A2DF-03415A0F8386}" srcOrd="0" destOrd="0" presId="urn:microsoft.com/office/officeart/2005/8/layout/hierarchy2"/>
    <dgm:cxn modelId="{34AD95CB-CF49-4EE8-99BB-07696C14BE27}" type="presOf" srcId="{7CFB0830-1FC3-4CA7-A3C2-E8506D237D17}" destId="{5387B3FC-97F6-4DD6-91F5-BD38D475EEDB}" srcOrd="0" destOrd="0" presId="urn:microsoft.com/office/officeart/2005/8/layout/hierarchy2"/>
    <dgm:cxn modelId="{7082E9A1-44D8-4734-A50D-A889DDCCB0A1}" type="presOf" srcId="{1AFC7128-9D4B-4881-BF5F-BEF2BC7882A5}" destId="{2E0AA5F1-A310-4CFA-B0F6-07274E5FC0FD}" srcOrd="0" destOrd="0" presId="urn:microsoft.com/office/officeart/2005/8/layout/hierarchy2"/>
    <dgm:cxn modelId="{42F74E2A-1BCD-4A06-9BD1-309BEC0DA91C}" type="presOf" srcId="{EF3EE983-50AE-4930-BAE7-AA179D23D085}" destId="{C1C3A721-9F1D-4AD2-953B-0A06AF9C8697}" srcOrd="1" destOrd="0" presId="urn:microsoft.com/office/officeart/2005/8/layout/hierarchy2"/>
    <dgm:cxn modelId="{06B02356-46C0-4D4E-B6A6-249DD9AC7DEF}" srcId="{4621E8FD-4B41-4F63-99D6-9323392C8BC6}" destId="{920DBE11-F414-4119-9E89-DD90D12B8EFE}" srcOrd="3" destOrd="0" parTransId="{F596C860-BBE3-462F-A149-C9D3CD8D08D6}" sibTransId="{F528AE6A-42C9-4B28-A80F-ECD34E7F5A9A}"/>
    <dgm:cxn modelId="{0A1C17C6-A7D8-4D94-BA91-2A278DDDF658}" type="presOf" srcId="{542F4336-2BF0-401C-B9A6-A121CDE5899F}" destId="{F5837856-CF0D-49AA-A5AA-E0B15C4CFC1E}" srcOrd="0" destOrd="0" presId="urn:microsoft.com/office/officeart/2005/8/layout/hierarchy2"/>
    <dgm:cxn modelId="{994168F6-2D46-451F-8075-1B6401C3F69C}" srcId="{4621E8FD-4B41-4F63-99D6-9323392C8BC6}" destId="{0202C683-FBFD-4284-9FAB-AA916231DE6D}" srcOrd="0" destOrd="0" parTransId="{6CC7C921-C84D-45B5-BEB5-0458C5BE3CE3}" sibTransId="{556399F2-592D-425F-AA03-BEA6317DC6F3}"/>
    <dgm:cxn modelId="{5BC197E4-1EB5-45EF-AE30-00D2A571A1A0}" type="presOf" srcId="{4B40126A-2341-45AC-836C-E46C10FFE53C}" destId="{49D1CFB6-2CB0-415A-8C88-16D166D9528D}" srcOrd="1" destOrd="0" presId="urn:microsoft.com/office/officeart/2005/8/layout/hierarchy2"/>
    <dgm:cxn modelId="{16236EA3-87C7-4154-98A6-D38907880ED8}" type="presOf" srcId="{7ED8168A-F9D2-4BAC-9B54-B4D66775001F}" destId="{CAFF7D99-2180-4606-A861-B6FED6387E98}" srcOrd="1" destOrd="0" presId="urn:microsoft.com/office/officeart/2005/8/layout/hierarchy2"/>
    <dgm:cxn modelId="{DF8E7823-21A8-4679-9AFB-9E968BC343AF}" type="presOf" srcId="{6CC7C921-C84D-45B5-BEB5-0458C5BE3CE3}" destId="{E22DCF06-FBD6-4A69-874C-ECEC607D4CCA}" srcOrd="0" destOrd="0" presId="urn:microsoft.com/office/officeart/2005/8/layout/hierarchy2"/>
    <dgm:cxn modelId="{4C1734F1-2E7E-4D46-BAD6-B961C3402126}" type="presOf" srcId="{4B40126A-2341-45AC-836C-E46C10FFE53C}" destId="{8A65B63B-2A48-4E1D-A84E-AD5D46A48E3D}" srcOrd="0" destOrd="0" presId="urn:microsoft.com/office/officeart/2005/8/layout/hierarchy2"/>
    <dgm:cxn modelId="{37EA6DD3-E1BC-4F59-AD62-3E3704E67669}" type="presOf" srcId="{3FC3B572-EE70-4955-9FAE-235D1E097FCB}" destId="{432DDB49-2D83-49AF-B155-C09B0B4F6CF2}" srcOrd="0" destOrd="0" presId="urn:microsoft.com/office/officeart/2005/8/layout/hierarchy2"/>
    <dgm:cxn modelId="{FC509E47-88FD-462D-AC3E-B83AD36AE0CB}" type="presOf" srcId="{59F64FA4-5DAE-41C5-B8E1-2AC1E68C369D}" destId="{B33D6F58-2017-4B72-9D48-A3A64FE1E4AD}" srcOrd="0" destOrd="0" presId="urn:microsoft.com/office/officeart/2005/8/layout/hierarchy2"/>
    <dgm:cxn modelId="{DD3EE37F-B00A-4E09-9889-D9D3A7B4B46C}" type="presOf" srcId="{F084A04B-CB74-41EB-80C1-07916286513D}" destId="{CCBA7BF8-6AC0-4F84-A1B1-27416FFDF1D6}" srcOrd="0" destOrd="0" presId="urn:microsoft.com/office/officeart/2005/8/layout/hierarchy2"/>
    <dgm:cxn modelId="{662986C8-45BD-4DA8-9454-979863C1A381}" srcId="{0202C683-FBFD-4284-9FAB-AA916231DE6D}" destId="{3FC3B572-EE70-4955-9FAE-235D1E097FCB}" srcOrd="0" destOrd="0" parTransId="{2036FA19-DDE2-484B-9097-3A437D29D694}" sibTransId="{F244E820-1602-4273-A9C8-01B2D7596B81}"/>
    <dgm:cxn modelId="{7B62398B-993F-4ADE-9A1C-14A1E64BE586}" type="presOf" srcId="{0202C683-FBFD-4284-9FAB-AA916231DE6D}" destId="{DA0FFE97-51E6-488D-9B0F-3AC07FAF861B}" srcOrd="0" destOrd="0" presId="urn:microsoft.com/office/officeart/2005/8/layout/hierarchy2"/>
    <dgm:cxn modelId="{461F5A5A-8500-4DB6-962C-27BF51171F34}" type="presOf" srcId="{23A38BCC-99F1-4BB6-8FA2-29E13D5E9040}" destId="{84A0D983-1464-4DCD-AD1B-E0EE5F592D3C}" srcOrd="1" destOrd="0" presId="urn:microsoft.com/office/officeart/2005/8/layout/hierarchy2"/>
    <dgm:cxn modelId="{A4765CC9-22E0-4401-9390-BB5D01375643}" srcId="{4621E8FD-4B41-4F63-99D6-9323392C8BC6}" destId="{B6FA044A-B901-464A-A192-58CCE74EADB5}" srcOrd="6" destOrd="0" parTransId="{CF0D6BAB-11DC-43CF-97D1-B86F58FD459A}" sibTransId="{EEDD29AD-4819-4480-A822-9D90BAB800F1}"/>
    <dgm:cxn modelId="{F61C03D0-86B8-48F2-A453-F602CB5C9F2B}" type="presOf" srcId="{F596C860-BBE3-462F-A149-C9D3CD8D08D6}" destId="{ED9FA65F-AAAD-4776-B98B-3838EA6CB73A}" srcOrd="1" destOrd="0" presId="urn:microsoft.com/office/officeart/2005/8/layout/hierarchy2"/>
    <dgm:cxn modelId="{E81E7B3A-DB8B-4A2F-9232-0A0943C9FE12}" srcId="{0202C683-FBFD-4284-9FAB-AA916231DE6D}" destId="{F9A60295-9A96-4FEE-B4D5-D8F4908D2DE6}" srcOrd="3" destOrd="0" parTransId="{7ED8168A-F9D2-4BAC-9B54-B4D66775001F}" sibTransId="{02765EBD-0D05-4105-83A6-2B0B2BFEBCFB}"/>
    <dgm:cxn modelId="{5BD202BF-21B4-4707-B87B-AA8A20AD3EC9}" srcId="{4621E8FD-4B41-4F63-99D6-9323392C8BC6}" destId="{24D742C6-2C8B-4A08-A568-8545BDB3EAFB}" srcOrd="1" destOrd="0" parTransId="{23A38BCC-99F1-4BB6-8FA2-29E13D5E9040}" sibTransId="{AD4D7F7E-A17F-4246-B756-86EB0F508FC5}"/>
    <dgm:cxn modelId="{4BF07CEA-DF19-46DB-9147-BD5FB2CC23F6}" type="presParOf" srcId="{B45001B8-57EB-42FD-B458-305255D6FF8D}" destId="{80137405-897E-40CF-9D0D-F20F67BB0545}" srcOrd="0" destOrd="0" presId="urn:microsoft.com/office/officeart/2005/8/layout/hierarchy2"/>
    <dgm:cxn modelId="{02C897D6-C6BA-415B-B2CE-7DED1E843458}" type="presParOf" srcId="{80137405-897E-40CF-9D0D-F20F67BB0545}" destId="{AFF8D60E-FCFE-4F98-AFEC-3CBBDB2D582A}" srcOrd="0" destOrd="0" presId="urn:microsoft.com/office/officeart/2005/8/layout/hierarchy2"/>
    <dgm:cxn modelId="{7861BBB8-B14F-4782-9600-ACDA37576341}" type="presParOf" srcId="{80137405-897E-40CF-9D0D-F20F67BB0545}" destId="{918BC996-3701-41FA-A732-3F4E7D092325}" srcOrd="1" destOrd="0" presId="urn:microsoft.com/office/officeart/2005/8/layout/hierarchy2"/>
    <dgm:cxn modelId="{542B249A-24C9-4B21-93CE-229488082299}" type="presParOf" srcId="{918BC996-3701-41FA-A732-3F4E7D092325}" destId="{E22DCF06-FBD6-4A69-874C-ECEC607D4CCA}" srcOrd="0" destOrd="0" presId="urn:microsoft.com/office/officeart/2005/8/layout/hierarchy2"/>
    <dgm:cxn modelId="{AA52C96B-990C-4423-A74C-56A49710FBDF}" type="presParOf" srcId="{E22DCF06-FBD6-4A69-874C-ECEC607D4CCA}" destId="{04BF736C-B2BC-4CD8-BCEF-41A0C0DD4FD2}" srcOrd="0" destOrd="0" presId="urn:microsoft.com/office/officeart/2005/8/layout/hierarchy2"/>
    <dgm:cxn modelId="{3615D64E-74FF-45DA-AE0C-DF93877D8446}" type="presParOf" srcId="{918BC996-3701-41FA-A732-3F4E7D092325}" destId="{69F33D8E-4AE8-4DC8-9B21-7B31073A3916}" srcOrd="1" destOrd="0" presId="urn:microsoft.com/office/officeart/2005/8/layout/hierarchy2"/>
    <dgm:cxn modelId="{BF3161E5-4FB2-4DCE-8945-13EA32C40244}" type="presParOf" srcId="{69F33D8E-4AE8-4DC8-9B21-7B31073A3916}" destId="{DA0FFE97-51E6-488D-9B0F-3AC07FAF861B}" srcOrd="0" destOrd="0" presId="urn:microsoft.com/office/officeart/2005/8/layout/hierarchy2"/>
    <dgm:cxn modelId="{476030E9-20B2-47CB-B15A-811F6BD4A4A4}" type="presParOf" srcId="{69F33D8E-4AE8-4DC8-9B21-7B31073A3916}" destId="{12641BBB-461F-4672-9A5B-A1C70EB545F2}" srcOrd="1" destOrd="0" presId="urn:microsoft.com/office/officeart/2005/8/layout/hierarchy2"/>
    <dgm:cxn modelId="{A0E65C8F-2687-4E9B-97EB-38BF906E2F69}" type="presParOf" srcId="{12641BBB-461F-4672-9A5B-A1C70EB545F2}" destId="{4DBF7121-137F-424E-A99E-5314B4879AF4}" srcOrd="0" destOrd="0" presId="urn:microsoft.com/office/officeart/2005/8/layout/hierarchy2"/>
    <dgm:cxn modelId="{D48D73CB-81F4-4CA4-B773-3A3D03EFD997}" type="presParOf" srcId="{4DBF7121-137F-424E-A99E-5314B4879AF4}" destId="{6444EFDA-0A3E-42A5-86D1-CD328F88B6B1}" srcOrd="0" destOrd="0" presId="urn:microsoft.com/office/officeart/2005/8/layout/hierarchy2"/>
    <dgm:cxn modelId="{617CD634-37D2-46D3-B51A-2C7AF5B08722}" type="presParOf" srcId="{12641BBB-461F-4672-9A5B-A1C70EB545F2}" destId="{06DD8CEA-F2A4-4A13-A14F-27CE7C4FAF61}" srcOrd="1" destOrd="0" presId="urn:microsoft.com/office/officeart/2005/8/layout/hierarchy2"/>
    <dgm:cxn modelId="{35A83DC7-836F-4574-909D-3F5FB01F0EB0}" type="presParOf" srcId="{06DD8CEA-F2A4-4A13-A14F-27CE7C4FAF61}" destId="{432DDB49-2D83-49AF-B155-C09B0B4F6CF2}" srcOrd="0" destOrd="0" presId="urn:microsoft.com/office/officeart/2005/8/layout/hierarchy2"/>
    <dgm:cxn modelId="{B4AD9628-DA65-473A-B62E-53E4D9782D8E}" type="presParOf" srcId="{06DD8CEA-F2A4-4A13-A14F-27CE7C4FAF61}" destId="{64292A05-FB6B-46D9-A146-88C717AEE87D}" srcOrd="1" destOrd="0" presId="urn:microsoft.com/office/officeart/2005/8/layout/hierarchy2"/>
    <dgm:cxn modelId="{BB08EDB5-5D1E-4D32-8196-6D997345B5D9}" type="presParOf" srcId="{12641BBB-461F-4672-9A5B-A1C70EB545F2}" destId="{F5837856-CF0D-49AA-A5AA-E0B15C4CFC1E}" srcOrd="2" destOrd="0" presId="urn:microsoft.com/office/officeart/2005/8/layout/hierarchy2"/>
    <dgm:cxn modelId="{C13BF0D6-1E70-4446-8447-58ACF9F12DBE}" type="presParOf" srcId="{F5837856-CF0D-49AA-A5AA-E0B15C4CFC1E}" destId="{3810A106-E54C-4D89-92FF-62E0DAD559AF}" srcOrd="0" destOrd="0" presId="urn:microsoft.com/office/officeart/2005/8/layout/hierarchy2"/>
    <dgm:cxn modelId="{1AABD222-2F81-43B1-AC99-E0AF58C49837}" type="presParOf" srcId="{12641BBB-461F-4672-9A5B-A1C70EB545F2}" destId="{AEED3F38-037D-40E0-903C-DAB38679439A}" srcOrd="3" destOrd="0" presId="urn:microsoft.com/office/officeart/2005/8/layout/hierarchy2"/>
    <dgm:cxn modelId="{C371738E-A451-4D7F-B898-0465396580C0}" type="presParOf" srcId="{AEED3F38-037D-40E0-903C-DAB38679439A}" destId="{44902E5D-DA44-4122-A869-0CF1DFD73C8E}" srcOrd="0" destOrd="0" presId="urn:microsoft.com/office/officeart/2005/8/layout/hierarchy2"/>
    <dgm:cxn modelId="{BA3DEDA3-076C-4069-B8A1-1D0912CF7B08}" type="presParOf" srcId="{AEED3F38-037D-40E0-903C-DAB38679439A}" destId="{D043150E-1749-4068-B46E-980FA0376F8A}" srcOrd="1" destOrd="0" presId="urn:microsoft.com/office/officeart/2005/8/layout/hierarchy2"/>
    <dgm:cxn modelId="{E87C2ADC-F743-4FB9-AFB4-C81C3AB355E5}" type="presParOf" srcId="{12641BBB-461F-4672-9A5B-A1C70EB545F2}" destId="{8A65B63B-2A48-4E1D-A84E-AD5D46A48E3D}" srcOrd="4" destOrd="0" presId="urn:microsoft.com/office/officeart/2005/8/layout/hierarchy2"/>
    <dgm:cxn modelId="{DCEE0C29-5C6A-490B-B0F7-E955BE9C4E82}" type="presParOf" srcId="{8A65B63B-2A48-4E1D-A84E-AD5D46A48E3D}" destId="{49D1CFB6-2CB0-415A-8C88-16D166D9528D}" srcOrd="0" destOrd="0" presId="urn:microsoft.com/office/officeart/2005/8/layout/hierarchy2"/>
    <dgm:cxn modelId="{86BB9258-8CF3-4FA0-87B4-AE790FD97F0A}" type="presParOf" srcId="{12641BBB-461F-4672-9A5B-A1C70EB545F2}" destId="{9981D89C-FD41-447E-96A0-964EA558215E}" srcOrd="5" destOrd="0" presId="urn:microsoft.com/office/officeart/2005/8/layout/hierarchy2"/>
    <dgm:cxn modelId="{1ED06961-7F8A-46D5-9759-332650F161B3}" type="presParOf" srcId="{9981D89C-FD41-447E-96A0-964EA558215E}" destId="{CA46C470-7E1E-4B34-A9C7-E2894395D289}" srcOrd="0" destOrd="0" presId="urn:microsoft.com/office/officeart/2005/8/layout/hierarchy2"/>
    <dgm:cxn modelId="{F355C2BB-CE0F-4711-B95B-1AE71BE93F3A}" type="presParOf" srcId="{9981D89C-FD41-447E-96A0-964EA558215E}" destId="{9541C30B-CD90-4DCF-AB5E-15A897DF53AA}" srcOrd="1" destOrd="0" presId="urn:microsoft.com/office/officeart/2005/8/layout/hierarchy2"/>
    <dgm:cxn modelId="{2FEE6F7B-553C-4F42-892B-5E15DD832869}" type="presParOf" srcId="{12641BBB-461F-4672-9A5B-A1C70EB545F2}" destId="{851AEB12-9CCD-44E5-92B6-C24F0A922950}" srcOrd="6" destOrd="0" presId="urn:microsoft.com/office/officeart/2005/8/layout/hierarchy2"/>
    <dgm:cxn modelId="{19DD66AC-5EC1-4D69-804A-1683A138E413}" type="presParOf" srcId="{851AEB12-9CCD-44E5-92B6-C24F0A922950}" destId="{CAFF7D99-2180-4606-A861-B6FED6387E98}" srcOrd="0" destOrd="0" presId="urn:microsoft.com/office/officeart/2005/8/layout/hierarchy2"/>
    <dgm:cxn modelId="{3A779DA7-624E-4574-8435-CFF1DA21C1C0}" type="presParOf" srcId="{12641BBB-461F-4672-9A5B-A1C70EB545F2}" destId="{29D8925C-5E6C-4E98-A7C3-DA3164ACBA23}" srcOrd="7" destOrd="0" presId="urn:microsoft.com/office/officeart/2005/8/layout/hierarchy2"/>
    <dgm:cxn modelId="{834955FB-E3B3-41DF-9127-F0638F5A8C06}" type="presParOf" srcId="{29D8925C-5E6C-4E98-A7C3-DA3164ACBA23}" destId="{B588A7F6-0294-420B-89E2-FBF6EFA69008}" srcOrd="0" destOrd="0" presId="urn:microsoft.com/office/officeart/2005/8/layout/hierarchy2"/>
    <dgm:cxn modelId="{277BE041-11FE-45AC-9D4F-AFEBDEB88049}" type="presParOf" srcId="{29D8925C-5E6C-4E98-A7C3-DA3164ACBA23}" destId="{3D13C10C-80FA-4D30-AD2D-7BF72F55CB1C}" srcOrd="1" destOrd="0" presId="urn:microsoft.com/office/officeart/2005/8/layout/hierarchy2"/>
    <dgm:cxn modelId="{0F5D6308-B4A5-455D-9495-710B89881E76}" type="presParOf" srcId="{12641BBB-461F-4672-9A5B-A1C70EB545F2}" destId="{2E0AA5F1-A310-4CFA-B0F6-07274E5FC0FD}" srcOrd="8" destOrd="0" presId="urn:microsoft.com/office/officeart/2005/8/layout/hierarchy2"/>
    <dgm:cxn modelId="{3AF4CEB3-7A47-4CDE-A299-821DB23E3B5D}" type="presParOf" srcId="{2E0AA5F1-A310-4CFA-B0F6-07274E5FC0FD}" destId="{5AA08838-B075-4861-AA1A-DF6B085D600E}" srcOrd="0" destOrd="0" presId="urn:microsoft.com/office/officeart/2005/8/layout/hierarchy2"/>
    <dgm:cxn modelId="{995A586E-F851-4C18-AD15-71228CA5212C}" type="presParOf" srcId="{12641BBB-461F-4672-9A5B-A1C70EB545F2}" destId="{FC09B58F-F632-497A-843D-00A2AF2CEADB}" srcOrd="9" destOrd="0" presId="urn:microsoft.com/office/officeart/2005/8/layout/hierarchy2"/>
    <dgm:cxn modelId="{EEB24E95-75F2-433B-B3CE-C92953F2B098}" type="presParOf" srcId="{FC09B58F-F632-497A-843D-00A2AF2CEADB}" destId="{87CE28C3-89BF-4494-87A1-5E67722EB51A}" srcOrd="0" destOrd="0" presId="urn:microsoft.com/office/officeart/2005/8/layout/hierarchy2"/>
    <dgm:cxn modelId="{A50471C7-1ADC-46FB-AF3B-98C2FBD493ED}" type="presParOf" srcId="{FC09B58F-F632-497A-843D-00A2AF2CEADB}" destId="{BEAA7844-4A4E-4ACF-80EF-B70152EC7EF9}" srcOrd="1" destOrd="0" presId="urn:microsoft.com/office/officeart/2005/8/layout/hierarchy2"/>
    <dgm:cxn modelId="{E3116003-6882-4530-BE0F-3AE2CE2DE0D2}" type="presParOf" srcId="{918BC996-3701-41FA-A732-3F4E7D092325}" destId="{4CC4CD04-8C20-4885-8305-FA8C4E940317}" srcOrd="2" destOrd="0" presId="urn:microsoft.com/office/officeart/2005/8/layout/hierarchy2"/>
    <dgm:cxn modelId="{CC7B4424-CCE4-426F-A075-BD164898DD2B}" type="presParOf" srcId="{4CC4CD04-8C20-4885-8305-FA8C4E940317}" destId="{84A0D983-1464-4DCD-AD1B-E0EE5F592D3C}" srcOrd="0" destOrd="0" presId="urn:microsoft.com/office/officeart/2005/8/layout/hierarchy2"/>
    <dgm:cxn modelId="{D555E80C-8DF1-4F3E-B033-475B01B97076}" type="presParOf" srcId="{918BC996-3701-41FA-A732-3F4E7D092325}" destId="{94DD05B2-DA54-4392-B046-4D493A396905}" srcOrd="3" destOrd="0" presId="urn:microsoft.com/office/officeart/2005/8/layout/hierarchy2"/>
    <dgm:cxn modelId="{6A5363CE-DD6A-43FE-A653-6584D0A6DA9D}" type="presParOf" srcId="{94DD05B2-DA54-4392-B046-4D493A396905}" destId="{14AFBF92-DB1B-450C-9844-C48E1988A24F}" srcOrd="0" destOrd="0" presId="urn:microsoft.com/office/officeart/2005/8/layout/hierarchy2"/>
    <dgm:cxn modelId="{ACAE7059-089F-474F-866A-857913D333AD}" type="presParOf" srcId="{94DD05B2-DA54-4392-B046-4D493A396905}" destId="{6212B58A-3534-4B0A-A90C-DE265C1050BB}" srcOrd="1" destOrd="0" presId="urn:microsoft.com/office/officeart/2005/8/layout/hierarchy2"/>
    <dgm:cxn modelId="{7960F4C5-3CE6-455D-B452-12516939718B}" type="presParOf" srcId="{918BC996-3701-41FA-A732-3F4E7D092325}" destId="{5387B3FC-97F6-4DD6-91F5-BD38D475EEDB}" srcOrd="4" destOrd="0" presId="urn:microsoft.com/office/officeart/2005/8/layout/hierarchy2"/>
    <dgm:cxn modelId="{0EC5FA26-66CD-4A8E-A8A2-2E46AB8380B8}" type="presParOf" srcId="{5387B3FC-97F6-4DD6-91F5-BD38D475EEDB}" destId="{2A054CB2-14D8-4F0F-BBA2-32B47FBA84AC}" srcOrd="0" destOrd="0" presId="urn:microsoft.com/office/officeart/2005/8/layout/hierarchy2"/>
    <dgm:cxn modelId="{B7D9F371-A054-4766-8685-615B44112C7B}" type="presParOf" srcId="{918BC996-3701-41FA-A732-3F4E7D092325}" destId="{C371EB33-75F3-4E5D-BD99-F3F4DAE036F6}" srcOrd="5" destOrd="0" presId="urn:microsoft.com/office/officeart/2005/8/layout/hierarchy2"/>
    <dgm:cxn modelId="{ED2EC8AB-500B-423C-A04A-6CD01EDEC82D}" type="presParOf" srcId="{C371EB33-75F3-4E5D-BD99-F3F4DAE036F6}" destId="{B33D6F58-2017-4B72-9D48-A3A64FE1E4AD}" srcOrd="0" destOrd="0" presId="urn:microsoft.com/office/officeart/2005/8/layout/hierarchy2"/>
    <dgm:cxn modelId="{09F7CE3C-AF72-4552-8F21-310455C1E890}" type="presParOf" srcId="{C371EB33-75F3-4E5D-BD99-F3F4DAE036F6}" destId="{4ADBA558-E0E1-4AF8-9FBB-259B8DAD6DCF}" srcOrd="1" destOrd="0" presId="urn:microsoft.com/office/officeart/2005/8/layout/hierarchy2"/>
    <dgm:cxn modelId="{C847A325-2638-4EE8-9C81-E5F6CBC00E43}" type="presParOf" srcId="{918BC996-3701-41FA-A732-3F4E7D092325}" destId="{4C42D448-AECD-4602-AA64-7F41E9D79E0C}" srcOrd="6" destOrd="0" presId="urn:microsoft.com/office/officeart/2005/8/layout/hierarchy2"/>
    <dgm:cxn modelId="{DC2D0E68-F1BE-4167-ADDB-00ABB4559516}" type="presParOf" srcId="{4C42D448-AECD-4602-AA64-7F41E9D79E0C}" destId="{ED9FA65F-AAAD-4776-B98B-3838EA6CB73A}" srcOrd="0" destOrd="0" presId="urn:microsoft.com/office/officeart/2005/8/layout/hierarchy2"/>
    <dgm:cxn modelId="{DB284D78-5ED2-4175-905A-808D7522A570}" type="presParOf" srcId="{918BC996-3701-41FA-A732-3F4E7D092325}" destId="{B05437E6-ADF8-470C-BD7A-D930BA9EEFC6}" srcOrd="7" destOrd="0" presId="urn:microsoft.com/office/officeart/2005/8/layout/hierarchy2"/>
    <dgm:cxn modelId="{273CC38D-297C-4E7B-954B-865A66F245C9}" type="presParOf" srcId="{B05437E6-ADF8-470C-BD7A-D930BA9EEFC6}" destId="{9B392621-9456-4213-A2DF-03415A0F8386}" srcOrd="0" destOrd="0" presId="urn:microsoft.com/office/officeart/2005/8/layout/hierarchy2"/>
    <dgm:cxn modelId="{CD0271D7-655D-43A2-9F39-1C6585693B22}" type="presParOf" srcId="{B05437E6-ADF8-470C-BD7A-D930BA9EEFC6}" destId="{0F1FB182-4BBE-4615-8999-8A97B0252F07}" srcOrd="1" destOrd="0" presId="urn:microsoft.com/office/officeart/2005/8/layout/hierarchy2"/>
    <dgm:cxn modelId="{0D5F5247-1D6B-4B37-BD62-B912CE5606A0}" type="presParOf" srcId="{918BC996-3701-41FA-A732-3F4E7D092325}" destId="{167D2ED5-7A7D-4443-9F59-AC8A509693BE}" srcOrd="8" destOrd="0" presId="urn:microsoft.com/office/officeart/2005/8/layout/hierarchy2"/>
    <dgm:cxn modelId="{B0C2C182-AFFA-49B3-AF37-FA415FA235FA}" type="presParOf" srcId="{167D2ED5-7A7D-4443-9F59-AC8A509693BE}" destId="{C1C3A721-9F1D-4AD2-953B-0A06AF9C8697}" srcOrd="0" destOrd="0" presId="urn:microsoft.com/office/officeart/2005/8/layout/hierarchy2"/>
    <dgm:cxn modelId="{E754BA0E-5860-41DE-81C0-1AE304A156C2}" type="presParOf" srcId="{918BC996-3701-41FA-A732-3F4E7D092325}" destId="{371E1211-0C3C-46BB-BEFC-60F46B0C213E}" srcOrd="9" destOrd="0" presId="urn:microsoft.com/office/officeart/2005/8/layout/hierarchy2"/>
    <dgm:cxn modelId="{8197DBD9-AD32-4C8C-AF00-427206DD5239}" type="presParOf" srcId="{371E1211-0C3C-46BB-BEFC-60F46B0C213E}" destId="{CCBA7BF8-6AC0-4F84-A1B1-27416FFDF1D6}" srcOrd="0" destOrd="0" presId="urn:microsoft.com/office/officeart/2005/8/layout/hierarchy2"/>
    <dgm:cxn modelId="{02F2BD8E-876A-46EC-BF48-AD239CA7267A}" type="presParOf" srcId="{371E1211-0C3C-46BB-BEFC-60F46B0C213E}" destId="{D3F09837-BF6A-480F-9FE7-D5C9F03D10D4}" srcOrd="1" destOrd="0" presId="urn:microsoft.com/office/officeart/2005/8/layout/hierarchy2"/>
    <dgm:cxn modelId="{63389A0C-ABB6-4C90-84FA-70AE363DE108}" type="presParOf" srcId="{918BC996-3701-41FA-A732-3F4E7D092325}" destId="{16147CEE-1F53-44D8-BEE0-CABF209E0453}" srcOrd="10" destOrd="0" presId="urn:microsoft.com/office/officeart/2005/8/layout/hierarchy2"/>
    <dgm:cxn modelId="{6BEE73AA-7D9E-4FBD-AC64-938958DC2FD7}" type="presParOf" srcId="{16147CEE-1F53-44D8-BEE0-CABF209E0453}" destId="{C4A6B500-2948-4D77-9B64-22A00EB1BCD3}" srcOrd="0" destOrd="0" presId="urn:microsoft.com/office/officeart/2005/8/layout/hierarchy2"/>
    <dgm:cxn modelId="{96B280EF-C609-4C5B-938B-009AE31DD46C}" type="presParOf" srcId="{918BC996-3701-41FA-A732-3F4E7D092325}" destId="{450E3808-C562-42B3-954C-3C24EBC3033E}" srcOrd="11" destOrd="0" presId="urn:microsoft.com/office/officeart/2005/8/layout/hierarchy2"/>
    <dgm:cxn modelId="{26B1DDA6-EA7F-4EFB-9FCC-799870366FA0}" type="presParOf" srcId="{450E3808-C562-42B3-954C-3C24EBC3033E}" destId="{22DD5C40-DC8D-4EBB-BB9E-D7508D6B7ECD}" srcOrd="0" destOrd="0" presId="urn:microsoft.com/office/officeart/2005/8/layout/hierarchy2"/>
    <dgm:cxn modelId="{8058E3FF-2BA9-4D9C-9516-15F1FEA2E220}" type="presParOf" srcId="{450E3808-C562-42B3-954C-3C24EBC3033E}" destId="{7E8CC1AE-9058-4FDB-B114-225405E0A9EE}" srcOrd="1" destOrd="0" presId="urn:microsoft.com/office/officeart/2005/8/layout/hierarchy2"/>
    <dgm:cxn modelId="{D9F20FE5-93F1-4130-9501-C1847A20D734}" type="presParOf" srcId="{918BC996-3701-41FA-A732-3F4E7D092325}" destId="{18ED95F3-858E-43FE-B20E-EC0002E5BCFF}" srcOrd="12" destOrd="0" presId="urn:microsoft.com/office/officeart/2005/8/layout/hierarchy2"/>
    <dgm:cxn modelId="{EAFF0F05-3243-412C-9874-F0A619FE1EFF}" type="presParOf" srcId="{18ED95F3-858E-43FE-B20E-EC0002E5BCFF}" destId="{9971E1A1-FF44-4B75-8930-5516AA1E0CE8}" srcOrd="0" destOrd="0" presId="urn:microsoft.com/office/officeart/2005/8/layout/hierarchy2"/>
    <dgm:cxn modelId="{4CE67663-0005-4BFA-A83A-C7A40273F5D9}" type="presParOf" srcId="{918BC996-3701-41FA-A732-3F4E7D092325}" destId="{28C2DBB6-BC69-47B3-AE95-3BFFE3C18DD4}" srcOrd="13" destOrd="0" presId="urn:microsoft.com/office/officeart/2005/8/layout/hierarchy2"/>
    <dgm:cxn modelId="{62A2E562-18A8-4D88-A5E3-44AF0E98A07D}" type="presParOf" srcId="{28C2DBB6-BC69-47B3-AE95-3BFFE3C18DD4}" destId="{508D3A14-C60D-4B01-A3F6-AF03939F8FDB}" srcOrd="0" destOrd="0" presId="urn:microsoft.com/office/officeart/2005/8/layout/hierarchy2"/>
    <dgm:cxn modelId="{220A6689-9311-434A-B8A1-169F211F3628}" type="presParOf" srcId="{28C2DBB6-BC69-47B3-AE95-3BFFE3C18DD4}" destId="{51C99AA6-18B9-4B01-970C-9D3D6A4E79C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4B44CF-B1A8-4658-B789-1B3213C19A6C}" type="doc">
      <dgm:prSet loTypeId="urn:microsoft.com/office/officeart/2005/8/layout/hierarchy3" loCatId="list" qsTypeId="urn:microsoft.com/office/officeart/2005/8/quickstyle/3d1" qsCatId="3D" csTypeId="urn:microsoft.com/office/officeart/2005/8/colors/accent2_2" csCatId="accent2" phldr="1"/>
      <dgm:spPr/>
      <dgm:t>
        <a:bodyPr/>
        <a:lstStyle/>
        <a:p>
          <a:endParaRPr lang="cs-CZ"/>
        </a:p>
      </dgm:t>
    </dgm:pt>
    <dgm:pt modelId="{8D3D74E7-989B-4924-9C7A-031FB45EDEFD}">
      <dgm:prSet phldrT="[Text]" custT="1"/>
      <dgm:spPr/>
      <dgm:t>
        <a:bodyPr/>
        <a:lstStyle/>
        <a:p>
          <a:r>
            <a:rPr lang="cs-CZ" sz="1800" b="1" dirty="0" smtClean="0"/>
            <a:t>Vyhovující zákon</a:t>
          </a:r>
        </a:p>
        <a:p>
          <a:r>
            <a:rPr lang="cs-CZ" sz="1800" b="1" dirty="0" smtClean="0"/>
            <a:t>Pozitivní judikatura</a:t>
          </a:r>
          <a:endParaRPr lang="cs-CZ" sz="1800" b="1" dirty="0"/>
        </a:p>
      </dgm:t>
    </dgm:pt>
    <dgm:pt modelId="{49C3A47D-1174-4855-9E36-3407496B298B}" type="parTrans" cxnId="{9460B290-E66B-4447-9BA3-3D1F61C378FD}">
      <dgm:prSet/>
      <dgm:spPr/>
      <dgm:t>
        <a:bodyPr/>
        <a:lstStyle/>
        <a:p>
          <a:endParaRPr lang="cs-CZ"/>
        </a:p>
      </dgm:t>
    </dgm:pt>
    <dgm:pt modelId="{38724391-9CF8-4ABC-871D-EF360859B2BA}" type="sibTrans" cxnId="{9460B290-E66B-4447-9BA3-3D1F61C378FD}">
      <dgm:prSet/>
      <dgm:spPr/>
      <dgm:t>
        <a:bodyPr/>
        <a:lstStyle/>
        <a:p>
          <a:endParaRPr lang="cs-CZ"/>
        </a:p>
      </dgm:t>
    </dgm:pt>
    <dgm:pt modelId="{95654778-8FC3-46F1-AED8-2CAC61DFE31E}">
      <dgm:prSet phldrT="[Text]" custT="1"/>
      <dgm:spPr/>
      <dgm:t>
        <a:bodyPr/>
        <a:lstStyle/>
        <a:p>
          <a:r>
            <a:rPr lang="cs-CZ" sz="1400" b="1" dirty="0" smtClean="0"/>
            <a:t>Péče obou </a:t>
          </a:r>
          <a:r>
            <a:rPr lang="cs-CZ" sz="1400" b="1" dirty="0" smtClean="0"/>
            <a:t>rodičů je </a:t>
          </a:r>
          <a:r>
            <a:rPr lang="cs-CZ" sz="1400" b="1" dirty="0" smtClean="0"/>
            <a:t>vždy společná nebo střídavá péče, </a:t>
          </a:r>
        </a:p>
        <a:p>
          <a:r>
            <a:rPr lang="cs-CZ" sz="1400" b="1" dirty="0" smtClean="0"/>
            <a:t>oba rodiče jsou si rovni</a:t>
          </a:r>
          <a:endParaRPr lang="cs-CZ" sz="1400" b="1" dirty="0"/>
        </a:p>
      </dgm:t>
    </dgm:pt>
    <dgm:pt modelId="{7B85B987-BB42-4A3C-A176-46CAA9EAFB9E}" type="parTrans" cxnId="{C8A6001A-7F10-4510-A743-B7B906381FEA}">
      <dgm:prSet/>
      <dgm:spPr/>
      <dgm:t>
        <a:bodyPr/>
        <a:lstStyle/>
        <a:p>
          <a:endParaRPr lang="cs-CZ"/>
        </a:p>
      </dgm:t>
    </dgm:pt>
    <dgm:pt modelId="{31EE3B4F-9482-4052-9A4A-70E5335D9C2C}" type="sibTrans" cxnId="{C8A6001A-7F10-4510-A743-B7B906381FEA}">
      <dgm:prSet/>
      <dgm:spPr/>
      <dgm:t>
        <a:bodyPr/>
        <a:lstStyle/>
        <a:p>
          <a:endParaRPr lang="cs-CZ"/>
        </a:p>
      </dgm:t>
    </dgm:pt>
    <dgm:pt modelId="{52F291FB-82C6-4B7F-AA8B-79DD5511B602}">
      <dgm:prSet phldrT="[Text]" custT="1"/>
      <dgm:spPr/>
      <dgm:t>
        <a:bodyPr/>
        <a:lstStyle/>
        <a:p>
          <a:r>
            <a:rPr lang="cs-CZ" sz="1400" b="1" dirty="0" smtClean="0"/>
            <a:t>Presumpce střídavé péče s možností vyvrácení velmi vážnými důvody</a:t>
          </a:r>
          <a:endParaRPr lang="cs-CZ" sz="1400" b="1" dirty="0"/>
        </a:p>
      </dgm:t>
    </dgm:pt>
    <dgm:pt modelId="{542946EC-2C13-4AAC-9CE7-45ECF52CE723}" type="parTrans" cxnId="{84EF8B01-B67D-4710-9CB4-A9E1855A9084}">
      <dgm:prSet/>
      <dgm:spPr/>
      <dgm:t>
        <a:bodyPr/>
        <a:lstStyle/>
        <a:p>
          <a:endParaRPr lang="cs-CZ"/>
        </a:p>
      </dgm:t>
    </dgm:pt>
    <dgm:pt modelId="{468C231E-C79F-47DF-9B36-42EA91F68098}" type="sibTrans" cxnId="{84EF8B01-B67D-4710-9CB4-A9E1855A9084}">
      <dgm:prSet/>
      <dgm:spPr/>
      <dgm:t>
        <a:bodyPr/>
        <a:lstStyle/>
        <a:p>
          <a:endParaRPr lang="cs-CZ"/>
        </a:p>
      </dgm:t>
    </dgm:pt>
    <dgm:pt modelId="{BDDDCB8F-EEFE-4EBA-A7E1-A116AC500A1A}">
      <dgm:prSet phldrT="[Text]" custT="1"/>
      <dgm:spPr/>
      <dgm:t>
        <a:bodyPr/>
        <a:lstStyle/>
        <a:p>
          <a:r>
            <a:rPr lang="cs-CZ" sz="1800" b="1" dirty="0" smtClean="0"/>
            <a:t>Problematické okruhy</a:t>
          </a:r>
          <a:endParaRPr lang="cs-CZ" sz="1800" b="1" dirty="0"/>
        </a:p>
      </dgm:t>
    </dgm:pt>
    <dgm:pt modelId="{B0852C7A-12A3-4289-B4CC-B2FC6C4443AD}" type="parTrans" cxnId="{D19B9D96-0165-4748-B660-31603907FEF5}">
      <dgm:prSet/>
      <dgm:spPr/>
      <dgm:t>
        <a:bodyPr/>
        <a:lstStyle/>
        <a:p>
          <a:endParaRPr lang="cs-CZ"/>
        </a:p>
      </dgm:t>
    </dgm:pt>
    <dgm:pt modelId="{1BFEA4DD-D306-4E5B-9A47-B43B1B1FC40B}" type="sibTrans" cxnId="{D19B9D96-0165-4748-B660-31603907FEF5}">
      <dgm:prSet/>
      <dgm:spPr/>
      <dgm:t>
        <a:bodyPr/>
        <a:lstStyle/>
        <a:p>
          <a:endParaRPr lang="cs-CZ"/>
        </a:p>
      </dgm:t>
    </dgm:pt>
    <dgm:pt modelId="{CF25E2F7-7393-41E4-9939-B57C73D6AF1D}">
      <dgm:prSet phldrT="[Text]" custT="1"/>
      <dgm:spPr/>
      <dgm:t>
        <a:bodyPr/>
        <a:lstStyle/>
        <a:p>
          <a:r>
            <a:rPr lang="cs-CZ" sz="1400" b="1" dirty="0" smtClean="0"/>
            <a:t>Neúměrné zásahy státu do rodinného života, nesprávná práce s názorem dítěte</a:t>
          </a:r>
        </a:p>
      </dgm:t>
    </dgm:pt>
    <dgm:pt modelId="{0CD84717-57A7-4BCE-99E1-3C72B558940D}" type="parTrans" cxnId="{A9ADC61F-A523-44E0-B601-6755849F3C88}">
      <dgm:prSet/>
      <dgm:spPr/>
      <dgm:t>
        <a:bodyPr/>
        <a:lstStyle/>
        <a:p>
          <a:endParaRPr lang="cs-CZ"/>
        </a:p>
      </dgm:t>
    </dgm:pt>
    <dgm:pt modelId="{59E0A2E9-4001-4BFC-82AD-306E7C12367A}" type="sibTrans" cxnId="{A9ADC61F-A523-44E0-B601-6755849F3C88}">
      <dgm:prSet/>
      <dgm:spPr/>
      <dgm:t>
        <a:bodyPr/>
        <a:lstStyle/>
        <a:p>
          <a:endParaRPr lang="cs-CZ"/>
        </a:p>
      </dgm:t>
    </dgm:pt>
    <dgm:pt modelId="{3F305B9E-B9A5-47DB-9999-B26276CE41B2}">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cs-CZ" sz="1400" b="1" dirty="0" smtClean="0"/>
            <a:t>Nadužívání úpravy širokého styku, </a:t>
          </a:r>
        </a:p>
        <a:p>
          <a:pPr marL="0" marR="0" indent="0" defTabSz="914400" eaLnBrk="1" fontAlgn="auto" latinLnBrk="0" hangingPunct="1">
            <a:lnSpc>
              <a:spcPct val="100000"/>
            </a:lnSpc>
            <a:spcBef>
              <a:spcPts val="0"/>
            </a:spcBef>
            <a:spcAft>
              <a:spcPts val="0"/>
            </a:spcAft>
            <a:buClrTx/>
            <a:buSzTx/>
            <a:buFontTx/>
            <a:buNone/>
            <a:tabLst/>
            <a:defRPr/>
          </a:pPr>
          <a:r>
            <a:rPr lang="cs-CZ" sz="1400" b="1" dirty="0" smtClean="0"/>
            <a:t>úpravy výživného mimo ekonomickou realitu</a:t>
          </a:r>
        </a:p>
      </dgm:t>
    </dgm:pt>
    <dgm:pt modelId="{1FA895FD-31FF-461D-8808-99A13A72D573}" type="parTrans" cxnId="{8B9BC6AB-AB0A-438A-B81C-F28F700FD9D2}">
      <dgm:prSet/>
      <dgm:spPr/>
      <dgm:t>
        <a:bodyPr/>
        <a:lstStyle/>
        <a:p>
          <a:endParaRPr lang="cs-CZ"/>
        </a:p>
      </dgm:t>
    </dgm:pt>
    <dgm:pt modelId="{301EAD96-4788-480F-A755-F2E5F9E63E3B}" type="sibTrans" cxnId="{8B9BC6AB-AB0A-438A-B81C-F28F700FD9D2}">
      <dgm:prSet/>
      <dgm:spPr/>
      <dgm:t>
        <a:bodyPr/>
        <a:lstStyle/>
        <a:p>
          <a:endParaRPr lang="cs-CZ"/>
        </a:p>
      </dgm:t>
    </dgm:pt>
    <dgm:pt modelId="{A760956A-3B10-4D91-AE97-CA195067A1CD}">
      <dgm:prSet phldrT="[Text]" custT="1"/>
      <dgm:spPr/>
      <dgm:t>
        <a:bodyPr/>
        <a:lstStyle/>
        <a:p>
          <a:r>
            <a:rPr lang="cs-CZ" sz="1800" b="1" dirty="0" smtClean="0"/>
            <a:t>Žádoucí směry dalšího vývoje</a:t>
          </a:r>
          <a:endParaRPr lang="cs-CZ" sz="1800" b="1" dirty="0"/>
        </a:p>
      </dgm:t>
    </dgm:pt>
    <dgm:pt modelId="{EBCCCB4A-D6A9-43EC-8C3F-695C09870B5A}" type="parTrans" cxnId="{26B74A5F-E68D-49C4-B363-EE99E66BFFF0}">
      <dgm:prSet/>
      <dgm:spPr/>
      <dgm:t>
        <a:bodyPr/>
        <a:lstStyle/>
        <a:p>
          <a:endParaRPr lang="cs-CZ"/>
        </a:p>
      </dgm:t>
    </dgm:pt>
    <dgm:pt modelId="{3A45507A-9F77-411F-A171-63BE8BDB01CB}" type="sibTrans" cxnId="{26B74A5F-E68D-49C4-B363-EE99E66BFFF0}">
      <dgm:prSet/>
      <dgm:spPr/>
      <dgm:t>
        <a:bodyPr/>
        <a:lstStyle/>
        <a:p>
          <a:endParaRPr lang="cs-CZ"/>
        </a:p>
      </dgm:t>
    </dgm:pt>
    <dgm:pt modelId="{0931AB92-6584-44F1-9BB2-07E300481CF0}">
      <dgm:prSet phldrT="[Text]" custT="1"/>
      <dgm:spPr/>
      <dgm:t>
        <a:bodyPr/>
        <a:lstStyle/>
        <a:p>
          <a:r>
            <a:rPr lang="cs-CZ" sz="1400" b="1" dirty="0" smtClean="0"/>
            <a:t>Do konečného rozhodnutí zachovat co nejvyváženější péči obou rodičů, chránit práva během řízení</a:t>
          </a:r>
          <a:endParaRPr lang="cs-CZ" sz="1400" b="1" dirty="0"/>
        </a:p>
      </dgm:t>
    </dgm:pt>
    <dgm:pt modelId="{F93BDCE7-E0FA-4672-9171-5B4929046461}" type="parTrans" cxnId="{A88807F1-E2AA-4410-B4DE-12FFEC41D5F6}">
      <dgm:prSet/>
      <dgm:spPr/>
      <dgm:t>
        <a:bodyPr/>
        <a:lstStyle/>
        <a:p>
          <a:endParaRPr lang="cs-CZ"/>
        </a:p>
      </dgm:t>
    </dgm:pt>
    <dgm:pt modelId="{11AE6269-A8DF-46BA-8F5A-7C942BA81DBA}" type="sibTrans" cxnId="{A88807F1-E2AA-4410-B4DE-12FFEC41D5F6}">
      <dgm:prSet/>
      <dgm:spPr/>
      <dgm:t>
        <a:bodyPr/>
        <a:lstStyle/>
        <a:p>
          <a:endParaRPr lang="cs-CZ"/>
        </a:p>
      </dgm:t>
    </dgm:pt>
    <dgm:pt modelId="{63DCA6B9-D63C-41F3-95DB-260734A4CB64}">
      <dgm:prSet phldrT="[Text]" custT="1"/>
      <dgm:spPr/>
      <dgm:t>
        <a:bodyPr/>
        <a:lstStyle/>
        <a:p>
          <a:r>
            <a:rPr lang="cs-CZ" sz="1400" b="1" dirty="0" smtClean="0"/>
            <a:t>Výlučná péče jen se souhlasem druhého rodiče nebo v případě nezbytnosti (ohrožení dítěte jedním rodičem)</a:t>
          </a:r>
          <a:endParaRPr lang="cs-CZ" sz="1400" b="1" dirty="0"/>
        </a:p>
      </dgm:t>
    </dgm:pt>
    <dgm:pt modelId="{AC7A0388-FE22-4388-9C36-81299E8FC882}" type="parTrans" cxnId="{0B468674-FA03-458E-B983-EE8FC7A69A0D}">
      <dgm:prSet/>
      <dgm:spPr/>
      <dgm:t>
        <a:bodyPr/>
        <a:lstStyle/>
        <a:p>
          <a:endParaRPr lang="cs-CZ"/>
        </a:p>
      </dgm:t>
    </dgm:pt>
    <dgm:pt modelId="{FF969376-EC0B-4747-AD21-79F9AE3C5CD2}" type="sibTrans" cxnId="{0B468674-FA03-458E-B983-EE8FC7A69A0D}">
      <dgm:prSet/>
      <dgm:spPr/>
      <dgm:t>
        <a:bodyPr/>
        <a:lstStyle/>
        <a:p>
          <a:endParaRPr lang="cs-CZ"/>
        </a:p>
      </dgm:t>
    </dgm:pt>
    <dgm:pt modelId="{53F15F6C-BC79-473E-A560-0517FCAD5BD0}">
      <dgm:prSet phldrT="[Text]" custT="1"/>
      <dgm:spPr/>
      <dgm:t>
        <a:bodyPr/>
        <a:lstStyle/>
        <a:p>
          <a:r>
            <a:rPr lang="cs-CZ" sz="1400" b="1" dirty="0" smtClean="0"/>
            <a:t>Vedení rodičů ke vzájemnému respektu a uznání povinností a práv, vedení k </a:t>
          </a:r>
          <a:r>
            <a:rPr lang="cs-CZ" sz="1400" b="1" dirty="0" smtClean="0"/>
            <a:t>dohodě, šíření „</a:t>
          </a:r>
          <a:r>
            <a:rPr lang="cs-CZ" sz="1400" b="1" dirty="0" err="1" smtClean="0"/>
            <a:t>Cochemu</a:t>
          </a:r>
          <a:r>
            <a:rPr lang="cs-CZ" sz="1400" b="1" dirty="0" smtClean="0"/>
            <a:t>“</a:t>
          </a:r>
          <a:endParaRPr lang="cs-CZ" sz="1400" b="1" dirty="0"/>
        </a:p>
      </dgm:t>
    </dgm:pt>
    <dgm:pt modelId="{C86622AA-D7FE-432F-BF3B-2376349F36BE}" type="parTrans" cxnId="{F3024FF5-E4C2-4264-8275-8BB263EC50FC}">
      <dgm:prSet/>
      <dgm:spPr/>
      <dgm:t>
        <a:bodyPr/>
        <a:lstStyle/>
        <a:p>
          <a:endParaRPr lang="cs-CZ"/>
        </a:p>
      </dgm:t>
    </dgm:pt>
    <dgm:pt modelId="{3DF20F1E-BD5D-4CCB-AED4-179BB5677476}" type="sibTrans" cxnId="{F3024FF5-E4C2-4264-8275-8BB263EC50FC}">
      <dgm:prSet/>
      <dgm:spPr/>
      <dgm:t>
        <a:bodyPr/>
        <a:lstStyle/>
        <a:p>
          <a:endParaRPr lang="cs-CZ"/>
        </a:p>
      </dgm:t>
    </dgm:pt>
    <dgm:pt modelId="{2E2564D7-DC8B-4634-BF02-371F92FFFA54}">
      <dgm:prSet phldrT="[Text]" custT="1"/>
      <dgm:spPr/>
      <dgm:t>
        <a:bodyPr/>
        <a:lstStyle/>
        <a:p>
          <a:r>
            <a:rPr lang="cs-CZ" sz="1400" b="1" dirty="0" smtClean="0"/>
            <a:t>Předjímání rozhodnutí intenzivním zásahem do práva dítěte na péči obou  rodičů předběžným opatřením</a:t>
          </a:r>
        </a:p>
      </dgm:t>
    </dgm:pt>
    <dgm:pt modelId="{1475701F-AAD6-4036-8B44-B48E5F0C7972}" type="parTrans" cxnId="{EF2A79D3-2EE0-4342-A115-138B96A74856}">
      <dgm:prSet/>
      <dgm:spPr/>
      <dgm:t>
        <a:bodyPr/>
        <a:lstStyle/>
        <a:p>
          <a:endParaRPr lang="cs-CZ"/>
        </a:p>
      </dgm:t>
    </dgm:pt>
    <dgm:pt modelId="{E8EC509A-4CBF-4625-8F26-053D112ECC3E}" type="sibTrans" cxnId="{EF2A79D3-2EE0-4342-A115-138B96A74856}">
      <dgm:prSet/>
      <dgm:spPr/>
      <dgm:t>
        <a:bodyPr/>
        <a:lstStyle/>
        <a:p>
          <a:endParaRPr lang="cs-CZ"/>
        </a:p>
      </dgm:t>
    </dgm:pt>
    <dgm:pt modelId="{E4081FF7-3DAC-490C-8B49-A06809B9CCA5}">
      <dgm:prSet phldrT="[Text]" custT="1"/>
      <dgm:spPr/>
      <dgm:t>
        <a:bodyPr/>
        <a:lstStyle/>
        <a:p>
          <a:r>
            <a:rPr lang="cs-CZ" sz="1400" b="1" dirty="0" smtClean="0"/>
            <a:t>Zájem dítěte jako hmotné právo, procesní pravidlo a interpretační princip, péče obou rodičů jako právo dítěte</a:t>
          </a:r>
          <a:endParaRPr lang="cs-CZ" sz="1400" b="1" dirty="0"/>
        </a:p>
      </dgm:t>
    </dgm:pt>
    <dgm:pt modelId="{68DE2004-A374-4244-AFA5-6B02DE80C70F}" type="parTrans" cxnId="{1422FB9B-09B9-4E1C-88DE-4D3C7FAE420E}">
      <dgm:prSet/>
      <dgm:spPr/>
      <dgm:t>
        <a:bodyPr/>
        <a:lstStyle/>
        <a:p>
          <a:endParaRPr lang="cs-CZ"/>
        </a:p>
      </dgm:t>
    </dgm:pt>
    <dgm:pt modelId="{27B280D1-8263-4B46-9A19-93760D0D2744}" type="sibTrans" cxnId="{1422FB9B-09B9-4E1C-88DE-4D3C7FAE420E}">
      <dgm:prSet/>
      <dgm:spPr/>
      <dgm:t>
        <a:bodyPr/>
        <a:lstStyle/>
        <a:p>
          <a:endParaRPr lang="cs-CZ"/>
        </a:p>
      </dgm:t>
    </dgm:pt>
    <dgm:pt modelId="{7D5A5283-793B-44BE-AB7A-DB0DF0101C4A}" type="pres">
      <dgm:prSet presAssocID="{2B4B44CF-B1A8-4658-B789-1B3213C19A6C}" presName="diagram" presStyleCnt="0">
        <dgm:presLayoutVars>
          <dgm:chPref val="1"/>
          <dgm:dir/>
          <dgm:animOne val="branch"/>
          <dgm:animLvl val="lvl"/>
          <dgm:resizeHandles/>
        </dgm:presLayoutVars>
      </dgm:prSet>
      <dgm:spPr/>
      <dgm:t>
        <a:bodyPr/>
        <a:lstStyle/>
        <a:p>
          <a:endParaRPr lang="cs-CZ"/>
        </a:p>
      </dgm:t>
    </dgm:pt>
    <dgm:pt modelId="{70B22D3B-8BCE-4D80-B06F-A90422CB4446}" type="pres">
      <dgm:prSet presAssocID="{8D3D74E7-989B-4924-9C7A-031FB45EDEFD}" presName="root" presStyleCnt="0"/>
      <dgm:spPr/>
    </dgm:pt>
    <dgm:pt modelId="{C497D435-BCD0-4CE3-AFFE-56B9764D62AE}" type="pres">
      <dgm:prSet presAssocID="{8D3D74E7-989B-4924-9C7A-031FB45EDEFD}" presName="rootComposite" presStyleCnt="0"/>
      <dgm:spPr/>
    </dgm:pt>
    <dgm:pt modelId="{D8CE8049-AE80-4C23-97F6-F38A0609D099}" type="pres">
      <dgm:prSet presAssocID="{8D3D74E7-989B-4924-9C7A-031FB45EDEFD}" presName="rootText" presStyleLbl="node1" presStyleIdx="0" presStyleCnt="3" custScaleX="130872" custScaleY="131148" custLinFactNeighborX="2489" custLinFactNeighborY="906"/>
      <dgm:spPr/>
      <dgm:t>
        <a:bodyPr/>
        <a:lstStyle/>
        <a:p>
          <a:endParaRPr lang="cs-CZ"/>
        </a:p>
      </dgm:t>
    </dgm:pt>
    <dgm:pt modelId="{317CA5D2-33A5-4B01-A0AE-5C4226062F36}" type="pres">
      <dgm:prSet presAssocID="{8D3D74E7-989B-4924-9C7A-031FB45EDEFD}" presName="rootConnector" presStyleLbl="node1" presStyleIdx="0" presStyleCnt="3"/>
      <dgm:spPr/>
      <dgm:t>
        <a:bodyPr/>
        <a:lstStyle/>
        <a:p>
          <a:endParaRPr lang="cs-CZ"/>
        </a:p>
      </dgm:t>
    </dgm:pt>
    <dgm:pt modelId="{DCF69EF8-9958-4CE3-9F4E-EE241893682F}" type="pres">
      <dgm:prSet presAssocID="{8D3D74E7-989B-4924-9C7A-031FB45EDEFD}" presName="childShape" presStyleCnt="0"/>
      <dgm:spPr/>
    </dgm:pt>
    <dgm:pt modelId="{2101FB92-3328-4812-B8BC-2CC539B8871B}" type="pres">
      <dgm:prSet presAssocID="{7B85B987-BB42-4A3C-A176-46CAA9EAFB9E}" presName="Name13" presStyleLbl="parChTrans1D2" presStyleIdx="0" presStyleCnt="9"/>
      <dgm:spPr/>
      <dgm:t>
        <a:bodyPr/>
        <a:lstStyle/>
        <a:p>
          <a:endParaRPr lang="cs-CZ"/>
        </a:p>
      </dgm:t>
    </dgm:pt>
    <dgm:pt modelId="{852561B5-BFFD-44C5-A656-40F5EDFF6328}" type="pres">
      <dgm:prSet presAssocID="{95654778-8FC3-46F1-AED8-2CAC61DFE31E}" presName="childText" presStyleLbl="bgAcc1" presStyleIdx="0" presStyleCnt="9" custScaleX="145482" custScaleY="113903">
        <dgm:presLayoutVars>
          <dgm:bulletEnabled val="1"/>
        </dgm:presLayoutVars>
      </dgm:prSet>
      <dgm:spPr/>
      <dgm:t>
        <a:bodyPr/>
        <a:lstStyle/>
        <a:p>
          <a:endParaRPr lang="cs-CZ"/>
        </a:p>
      </dgm:t>
    </dgm:pt>
    <dgm:pt modelId="{DACF6D72-1709-48EF-BF63-30C28F0AA566}" type="pres">
      <dgm:prSet presAssocID="{542946EC-2C13-4AAC-9CE7-45ECF52CE723}" presName="Name13" presStyleLbl="parChTrans1D2" presStyleIdx="1" presStyleCnt="9"/>
      <dgm:spPr/>
      <dgm:t>
        <a:bodyPr/>
        <a:lstStyle/>
        <a:p>
          <a:endParaRPr lang="cs-CZ"/>
        </a:p>
      </dgm:t>
    </dgm:pt>
    <dgm:pt modelId="{77F262EC-9170-4086-AEE4-12CC4D9AD5C1}" type="pres">
      <dgm:prSet presAssocID="{52F291FB-82C6-4B7F-AA8B-79DD5511B602}" presName="childText" presStyleLbl="bgAcc1" presStyleIdx="1" presStyleCnt="9" custScaleX="145482" custScaleY="113903">
        <dgm:presLayoutVars>
          <dgm:bulletEnabled val="1"/>
        </dgm:presLayoutVars>
      </dgm:prSet>
      <dgm:spPr/>
      <dgm:t>
        <a:bodyPr/>
        <a:lstStyle/>
        <a:p>
          <a:endParaRPr lang="cs-CZ"/>
        </a:p>
      </dgm:t>
    </dgm:pt>
    <dgm:pt modelId="{7612A4E3-5AA7-435F-AE37-613E5989FDF4}" type="pres">
      <dgm:prSet presAssocID="{68DE2004-A374-4244-AFA5-6B02DE80C70F}" presName="Name13" presStyleLbl="parChTrans1D2" presStyleIdx="2" presStyleCnt="9"/>
      <dgm:spPr/>
      <dgm:t>
        <a:bodyPr/>
        <a:lstStyle/>
        <a:p>
          <a:endParaRPr lang="cs-CZ"/>
        </a:p>
      </dgm:t>
    </dgm:pt>
    <dgm:pt modelId="{A5F60B30-E448-4769-B2A0-55332ADA07B7}" type="pres">
      <dgm:prSet presAssocID="{E4081FF7-3DAC-490C-8B49-A06809B9CCA5}" presName="childText" presStyleLbl="bgAcc1" presStyleIdx="2" presStyleCnt="9" custScaleX="145482" custScaleY="113903">
        <dgm:presLayoutVars>
          <dgm:bulletEnabled val="1"/>
        </dgm:presLayoutVars>
      </dgm:prSet>
      <dgm:spPr/>
      <dgm:t>
        <a:bodyPr/>
        <a:lstStyle/>
        <a:p>
          <a:endParaRPr lang="cs-CZ"/>
        </a:p>
      </dgm:t>
    </dgm:pt>
    <dgm:pt modelId="{3F934787-EEBB-490E-B70F-26988D1564EF}" type="pres">
      <dgm:prSet presAssocID="{BDDDCB8F-EEFE-4EBA-A7E1-A116AC500A1A}" presName="root" presStyleCnt="0"/>
      <dgm:spPr/>
    </dgm:pt>
    <dgm:pt modelId="{533E145C-B803-44A6-B979-C5DDED462D24}" type="pres">
      <dgm:prSet presAssocID="{BDDDCB8F-EEFE-4EBA-A7E1-A116AC500A1A}" presName="rootComposite" presStyleCnt="0"/>
      <dgm:spPr/>
    </dgm:pt>
    <dgm:pt modelId="{04A757FB-D1FA-48ED-B2B3-E8579C9C5D4A}" type="pres">
      <dgm:prSet presAssocID="{BDDDCB8F-EEFE-4EBA-A7E1-A116AC500A1A}" presName="rootText" presStyleLbl="node1" presStyleIdx="1" presStyleCnt="3" custScaleX="130872" custScaleY="131148"/>
      <dgm:spPr/>
      <dgm:t>
        <a:bodyPr/>
        <a:lstStyle/>
        <a:p>
          <a:endParaRPr lang="cs-CZ"/>
        </a:p>
      </dgm:t>
    </dgm:pt>
    <dgm:pt modelId="{20914DBC-A0DB-4074-9C3F-0448523DB2EA}" type="pres">
      <dgm:prSet presAssocID="{BDDDCB8F-EEFE-4EBA-A7E1-A116AC500A1A}" presName="rootConnector" presStyleLbl="node1" presStyleIdx="1" presStyleCnt="3"/>
      <dgm:spPr/>
      <dgm:t>
        <a:bodyPr/>
        <a:lstStyle/>
        <a:p>
          <a:endParaRPr lang="cs-CZ"/>
        </a:p>
      </dgm:t>
    </dgm:pt>
    <dgm:pt modelId="{6E7AFA57-EBD0-475A-AA3F-3C6A7010DBCD}" type="pres">
      <dgm:prSet presAssocID="{BDDDCB8F-EEFE-4EBA-A7E1-A116AC500A1A}" presName="childShape" presStyleCnt="0"/>
      <dgm:spPr/>
    </dgm:pt>
    <dgm:pt modelId="{C3A921D2-3FF0-48AA-A301-4507CDBF9CC7}" type="pres">
      <dgm:prSet presAssocID="{0CD84717-57A7-4BCE-99E1-3C72B558940D}" presName="Name13" presStyleLbl="parChTrans1D2" presStyleIdx="3" presStyleCnt="9"/>
      <dgm:spPr/>
      <dgm:t>
        <a:bodyPr/>
        <a:lstStyle/>
        <a:p>
          <a:endParaRPr lang="cs-CZ"/>
        </a:p>
      </dgm:t>
    </dgm:pt>
    <dgm:pt modelId="{88026D14-6627-4D91-B2BC-BBA929F5DF7D}" type="pres">
      <dgm:prSet presAssocID="{CF25E2F7-7393-41E4-9939-B57C73D6AF1D}" presName="childText" presStyleLbl="bgAcc1" presStyleIdx="3" presStyleCnt="9" custScaleX="158560" custScaleY="113903">
        <dgm:presLayoutVars>
          <dgm:bulletEnabled val="1"/>
        </dgm:presLayoutVars>
      </dgm:prSet>
      <dgm:spPr/>
      <dgm:t>
        <a:bodyPr/>
        <a:lstStyle/>
        <a:p>
          <a:endParaRPr lang="cs-CZ"/>
        </a:p>
      </dgm:t>
    </dgm:pt>
    <dgm:pt modelId="{6A30416E-B3A1-49F8-9852-97482E57F5EC}" type="pres">
      <dgm:prSet presAssocID="{1475701F-AAD6-4036-8B44-B48E5F0C7972}" presName="Name13" presStyleLbl="parChTrans1D2" presStyleIdx="4" presStyleCnt="9"/>
      <dgm:spPr/>
      <dgm:t>
        <a:bodyPr/>
        <a:lstStyle/>
        <a:p>
          <a:endParaRPr lang="cs-CZ"/>
        </a:p>
      </dgm:t>
    </dgm:pt>
    <dgm:pt modelId="{817CF221-A2CE-40CB-B0AB-1FCB80988C02}" type="pres">
      <dgm:prSet presAssocID="{2E2564D7-DC8B-4634-BF02-371F92FFFA54}" presName="childText" presStyleLbl="bgAcc1" presStyleIdx="4" presStyleCnt="9" custScaleX="158560" custScaleY="113903">
        <dgm:presLayoutVars>
          <dgm:bulletEnabled val="1"/>
        </dgm:presLayoutVars>
      </dgm:prSet>
      <dgm:spPr/>
      <dgm:t>
        <a:bodyPr/>
        <a:lstStyle/>
        <a:p>
          <a:endParaRPr lang="cs-CZ"/>
        </a:p>
      </dgm:t>
    </dgm:pt>
    <dgm:pt modelId="{B4DB37C1-1CBF-42CC-9BF9-8AB0B45D4BF7}" type="pres">
      <dgm:prSet presAssocID="{1FA895FD-31FF-461D-8808-99A13A72D573}" presName="Name13" presStyleLbl="parChTrans1D2" presStyleIdx="5" presStyleCnt="9"/>
      <dgm:spPr/>
      <dgm:t>
        <a:bodyPr/>
        <a:lstStyle/>
        <a:p>
          <a:endParaRPr lang="cs-CZ"/>
        </a:p>
      </dgm:t>
    </dgm:pt>
    <dgm:pt modelId="{E14EAD26-F15C-4802-8C68-BCD03237C339}" type="pres">
      <dgm:prSet presAssocID="{3F305B9E-B9A5-47DB-9999-B26276CE41B2}" presName="childText" presStyleLbl="bgAcc1" presStyleIdx="5" presStyleCnt="9" custScaleX="158560" custScaleY="113903">
        <dgm:presLayoutVars>
          <dgm:bulletEnabled val="1"/>
        </dgm:presLayoutVars>
      </dgm:prSet>
      <dgm:spPr/>
      <dgm:t>
        <a:bodyPr/>
        <a:lstStyle/>
        <a:p>
          <a:endParaRPr lang="cs-CZ"/>
        </a:p>
      </dgm:t>
    </dgm:pt>
    <dgm:pt modelId="{94F5A3ED-FB7C-41A1-98D7-067802A70FBF}" type="pres">
      <dgm:prSet presAssocID="{A760956A-3B10-4D91-AE97-CA195067A1CD}" presName="root" presStyleCnt="0"/>
      <dgm:spPr/>
    </dgm:pt>
    <dgm:pt modelId="{A32763BB-92E7-43E9-8983-EE091A14F392}" type="pres">
      <dgm:prSet presAssocID="{A760956A-3B10-4D91-AE97-CA195067A1CD}" presName="rootComposite" presStyleCnt="0"/>
      <dgm:spPr/>
    </dgm:pt>
    <dgm:pt modelId="{8E267152-BA99-4CB5-B9EF-82692E12562B}" type="pres">
      <dgm:prSet presAssocID="{A760956A-3B10-4D91-AE97-CA195067A1CD}" presName="rootText" presStyleLbl="node1" presStyleIdx="2" presStyleCnt="3" custScaleX="130872" custScaleY="131148"/>
      <dgm:spPr/>
      <dgm:t>
        <a:bodyPr/>
        <a:lstStyle/>
        <a:p>
          <a:endParaRPr lang="cs-CZ"/>
        </a:p>
      </dgm:t>
    </dgm:pt>
    <dgm:pt modelId="{FF724B98-6CDF-41FB-B177-CA668F15517E}" type="pres">
      <dgm:prSet presAssocID="{A760956A-3B10-4D91-AE97-CA195067A1CD}" presName="rootConnector" presStyleLbl="node1" presStyleIdx="2" presStyleCnt="3"/>
      <dgm:spPr/>
      <dgm:t>
        <a:bodyPr/>
        <a:lstStyle/>
        <a:p>
          <a:endParaRPr lang="cs-CZ"/>
        </a:p>
      </dgm:t>
    </dgm:pt>
    <dgm:pt modelId="{3E5594A7-EE38-454E-8CA7-43B30558CCDE}" type="pres">
      <dgm:prSet presAssocID="{A760956A-3B10-4D91-AE97-CA195067A1CD}" presName="childShape" presStyleCnt="0"/>
      <dgm:spPr/>
    </dgm:pt>
    <dgm:pt modelId="{8C14C7FE-A06D-4B16-8F79-316806A63A08}" type="pres">
      <dgm:prSet presAssocID="{F93BDCE7-E0FA-4672-9171-5B4929046461}" presName="Name13" presStyleLbl="parChTrans1D2" presStyleIdx="6" presStyleCnt="9"/>
      <dgm:spPr/>
      <dgm:t>
        <a:bodyPr/>
        <a:lstStyle/>
        <a:p>
          <a:endParaRPr lang="cs-CZ"/>
        </a:p>
      </dgm:t>
    </dgm:pt>
    <dgm:pt modelId="{BB4C2910-6194-4565-806F-345F5D4F18E4}" type="pres">
      <dgm:prSet presAssocID="{0931AB92-6584-44F1-9BB2-07E300481CF0}" presName="childText" presStyleLbl="bgAcc1" presStyleIdx="6" presStyleCnt="9" custScaleX="145482" custScaleY="113903">
        <dgm:presLayoutVars>
          <dgm:bulletEnabled val="1"/>
        </dgm:presLayoutVars>
      </dgm:prSet>
      <dgm:spPr/>
      <dgm:t>
        <a:bodyPr/>
        <a:lstStyle/>
        <a:p>
          <a:endParaRPr lang="cs-CZ"/>
        </a:p>
      </dgm:t>
    </dgm:pt>
    <dgm:pt modelId="{DB792C96-F9EA-4A02-909A-71B2692EADF5}" type="pres">
      <dgm:prSet presAssocID="{AC7A0388-FE22-4388-9C36-81299E8FC882}" presName="Name13" presStyleLbl="parChTrans1D2" presStyleIdx="7" presStyleCnt="9"/>
      <dgm:spPr/>
      <dgm:t>
        <a:bodyPr/>
        <a:lstStyle/>
        <a:p>
          <a:endParaRPr lang="cs-CZ"/>
        </a:p>
      </dgm:t>
    </dgm:pt>
    <dgm:pt modelId="{962C3D63-819C-4B1E-BD75-59B2615630B2}" type="pres">
      <dgm:prSet presAssocID="{63DCA6B9-D63C-41F3-95DB-260734A4CB64}" presName="childText" presStyleLbl="bgAcc1" presStyleIdx="7" presStyleCnt="9" custScaleX="145482" custScaleY="113903">
        <dgm:presLayoutVars>
          <dgm:bulletEnabled val="1"/>
        </dgm:presLayoutVars>
      </dgm:prSet>
      <dgm:spPr/>
      <dgm:t>
        <a:bodyPr/>
        <a:lstStyle/>
        <a:p>
          <a:endParaRPr lang="cs-CZ"/>
        </a:p>
      </dgm:t>
    </dgm:pt>
    <dgm:pt modelId="{65B32E60-D795-4607-8D95-7670C4F3FBDE}" type="pres">
      <dgm:prSet presAssocID="{C86622AA-D7FE-432F-BF3B-2376349F36BE}" presName="Name13" presStyleLbl="parChTrans1D2" presStyleIdx="8" presStyleCnt="9"/>
      <dgm:spPr/>
      <dgm:t>
        <a:bodyPr/>
        <a:lstStyle/>
        <a:p>
          <a:endParaRPr lang="cs-CZ"/>
        </a:p>
      </dgm:t>
    </dgm:pt>
    <dgm:pt modelId="{B482518E-145F-499C-AE2D-FFEC279A56F1}" type="pres">
      <dgm:prSet presAssocID="{53F15F6C-BC79-473E-A560-0517FCAD5BD0}" presName="childText" presStyleLbl="bgAcc1" presStyleIdx="8" presStyleCnt="9" custScaleX="145482" custScaleY="113903">
        <dgm:presLayoutVars>
          <dgm:bulletEnabled val="1"/>
        </dgm:presLayoutVars>
      </dgm:prSet>
      <dgm:spPr/>
      <dgm:t>
        <a:bodyPr/>
        <a:lstStyle/>
        <a:p>
          <a:endParaRPr lang="cs-CZ"/>
        </a:p>
      </dgm:t>
    </dgm:pt>
  </dgm:ptLst>
  <dgm:cxnLst>
    <dgm:cxn modelId="{84EF8B01-B67D-4710-9CB4-A9E1855A9084}" srcId="{8D3D74E7-989B-4924-9C7A-031FB45EDEFD}" destId="{52F291FB-82C6-4B7F-AA8B-79DD5511B602}" srcOrd="1" destOrd="0" parTransId="{542946EC-2C13-4AAC-9CE7-45ECF52CE723}" sibTransId="{468C231E-C79F-47DF-9B36-42EA91F68098}"/>
    <dgm:cxn modelId="{27892A69-C80C-4549-9F10-DFAFF410C7A0}" type="presOf" srcId="{1FA895FD-31FF-461D-8808-99A13A72D573}" destId="{B4DB37C1-1CBF-42CC-9BF9-8AB0B45D4BF7}" srcOrd="0" destOrd="0" presId="urn:microsoft.com/office/officeart/2005/8/layout/hierarchy3"/>
    <dgm:cxn modelId="{0D5F1D15-3617-4F2B-82D8-A7E2A5AF2396}" type="presOf" srcId="{52F291FB-82C6-4B7F-AA8B-79DD5511B602}" destId="{77F262EC-9170-4086-AEE4-12CC4D9AD5C1}" srcOrd="0" destOrd="0" presId="urn:microsoft.com/office/officeart/2005/8/layout/hierarchy3"/>
    <dgm:cxn modelId="{EFBC0ED1-DE24-4A03-9114-F7910AFF2F5C}" type="presOf" srcId="{E4081FF7-3DAC-490C-8B49-A06809B9CCA5}" destId="{A5F60B30-E448-4769-B2A0-55332ADA07B7}" srcOrd="0" destOrd="0" presId="urn:microsoft.com/office/officeart/2005/8/layout/hierarchy3"/>
    <dgm:cxn modelId="{05894F34-C8A8-4D20-A422-341B0ED5A9B9}" type="presOf" srcId="{3F305B9E-B9A5-47DB-9999-B26276CE41B2}" destId="{E14EAD26-F15C-4802-8C68-BCD03237C339}" srcOrd="0" destOrd="0" presId="urn:microsoft.com/office/officeart/2005/8/layout/hierarchy3"/>
    <dgm:cxn modelId="{EF2A79D3-2EE0-4342-A115-138B96A74856}" srcId="{BDDDCB8F-EEFE-4EBA-A7E1-A116AC500A1A}" destId="{2E2564D7-DC8B-4634-BF02-371F92FFFA54}" srcOrd="1" destOrd="0" parTransId="{1475701F-AAD6-4036-8B44-B48E5F0C7972}" sibTransId="{E8EC509A-4CBF-4625-8F26-053D112ECC3E}"/>
    <dgm:cxn modelId="{C8A6001A-7F10-4510-A743-B7B906381FEA}" srcId="{8D3D74E7-989B-4924-9C7A-031FB45EDEFD}" destId="{95654778-8FC3-46F1-AED8-2CAC61DFE31E}" srcOrd="0" destOrd="0" parTransId="{7B85B987-BB42-4A3C-A176-46CAA9EAFB9E}" sibTransId="{31EE3B4F-9482-4052-9A4A-70E5335D9C2C}"/>
    <dgm:cxn modelId="{A88807F1-E2AA-4410-B4DE-12FFEC41D5F6}" srcId="{A760956A-3B10-4D91-AE97-CA195067A1CD}" destId="{0931AB92-6584-44F1-9BB2-07E300481CF0}" srcOrd="0" destOrd="0" parTransId="{F93BDCE7-E0FA-4672-9171-5B4929046461}" sibTransId="{11AE6269-A8DF-46BA-8F5A-7C942BA81DBA}"/>
    <dgm:cxn modelId="{688660AE-A076-4B49-A9E3-3B1BEDB5FF1C}" type="presOf" srcId="{AC7A0388-FE22-4388-9C36-81299E8FC882}" destId="{DB792C96-F9EA-4A02-909A-71B2692EADF5}" srcOrd="0" destOrd="0" presId="urn:microsoft.com/office/officeart/2005/8/layout/hierarchy3"/>
    <dgm:cxn modelId="{F3024FF5-E4C2-4264-8275-8BB263EC50FC}" srcId="{A760956A-3B10-4D91-AE97-CA195067A1CD}" destId="{53F15F6C-BC79-473E-A560-0517FCAD5BD0}" srcOrd="2" destOrd="0" parTransId="{C86622AA-D7FE-432F-BF3B-2376349F36BE}" sibTransId="{3DF20F1E-BD5D-4CCB-AED4-179BB5677476}"/>
    <dgm:cxn modelId="{0B468674-FA03-458E-B983-EE8FC7A69A0D}" srcId="{A760956A-3B10-4D91-AE97-CA195067A1CD}" destId="{63DCA6B9-D63C-41F3-95DB-260734A4CB64}" srcOrd="1" destOrd="0" parTransId="{AC7A0388-FE22-4388-9C36-81299E8FC882}" sibTransId="{FF969376-EC0B-4747-AD21-79F9AE3C5CD2}"/>
    <dgm:cxn modelId="{23255248-9A79-48CE-8E0E-9C2A8BBF52C7}" type="presOf" srcId="{0CD84717-57A7-4BCE-99E1-3C72B558940D}" destId="{C3A921D2-3FF0-48AA-A301-4507CDBF9CC7}" srcOrd="0" destOrd="0" presId="urn:microsoft.com/office/officeart/2005/8/layout/hierarchy3"/>
    <dgm:cxn modelId="{E1FBF7C3-C5F1-4F8D-ABBA-8B0C9AE8595C}" type="presOf" srcId="{63DCA6B9-D63C-41F3-95DB-260734A4CB64}" destId="{962C3D63-819C-4B1E-BD75-59B2615630B2}" srcOrd="0" destOrd="0" presId="urn:microsoft.com/office/officeart/2005/8/layout/hierarchy3"/>
    <dgm:cxn modelId="{D19B9D96-0165-4748-B660-31603907FEF5}" srcId="{2B4B44CF-B1A8-4658-B789-1B3213C19A6C}" destId="{BDDDCB8F-EEFE-4EBA-A7E1-A116AC500A1A}" srcOrd="1" destOrd="0" parTransId="{B0852C7A-12A3-4289-B4CC-B2FC6C4443AD}" sibTransId="{1BFEA4DD-D306-4E5B-9A47-B43B1B1FC40B}"/>
    <dgm:cxn modelId="{F9BAC4AA-0997-49CD-819C-B55BD5E4BA77}" type="presOf" srcId="{BDDDCB8F-EEFE-4EBA-A7E1-A116AC500A1A}" destId="{04A757FB-D1FA-48ED-B2B3-E8579C9C5D4A}" srcOrd="0" destOrd="0" presId="urn:microsoft.com/office/officeart/2005/8/layout/hierarchy3"/>
    <dgm:cxn modelId="{120388E3-F409-48B4-86C3-6E8018262923}" type="presOf" srcId="{542946EC-2C13-4AAC-9CE7-45ECF52CE723}" destId="{DACF6D72-1709-48EF-BF63-30C28F0AA566}" srcOrd="0" destOrd="0" presId="urn:microsoft.com/office/officeart/2005/8/layout/hierarchy3"/>
    <dgm:cxn modelId="{8B26E84F-3D32-45D5-86B7-5CE78CEAA3FA}" type="presOf" srcId="{A760956A-3B10-4D91-AE97-CA195067A1CD}" destId="{8E267152-BA99-4CB5-B9EF-82692E12562B}" srcOrd="0" destOrd="0" presId="urn:microsoft.com/office/officeart/2005/8/layout/hierarchy3"/>
    <dgm:cxn modelId="{99CE73F3-E74A-4E83-B595-F8FDC3CD4DAD}" type="presOf" srcId="{2B4B44CF-B1A8-4658-B789-1B3213C19A6C}" destId="{7D5A5283-793B-44BE-AB7A-DB0DF0101C4A}" srcOrd="0" destOrd="0" presId="urn:microsoft.com/office/officeart/2005/8/layout/hierarchy3"/>
    <dgm:cxn modelId="{26B74A5F-E68D-49C4-B363-EE99E66BFFF0}" srcId="{2B4B44CF-B1A8-4658-B789-1B3213C19A6C}" destId="{A760956A-3B10-4D91-AE97-CA195067A1CD}" srcOrd="2" destOrd="0" parTransId="{EBCCCB4A-D6A9-43EC-8C3F-695C09870B5A}" sibTransId="{3A45507A-9F77-411F-A171-63BE8BDB01CB}"/>
    <dgm:cxn modelId="{DA4C0FDE-5320-4A9B-8F35-1C4C9BF871D0}" type="presOf" srcId="{CF25E2F7-7393-41E4-9939-B57C73D6AF1D}" destId="{88026D14-6627-4D91-B2BC-BBA929F5DF7D}" srcOrd="0" destOrd="0" presId="urn:microsoft.com/office/officeart/2005/8/layout/hierarchy3"/>
    <dgm:cxn modelId="{A9ADC61F-A523-44E0-B601-6755849F3C88}" srcId="{BDDDCB8F-EEFE-4EBA-A7E1-A116AC500A1A}" destId="{CF25E2F7-7393-41E4-9939-B57C73D6AF1D}" srcOrd="0" destOrd="0" parTransId="{0CD84717-57A7-4BCE-99E1-3C72B558940D}" sibTransId="{59E0A2E9-4001-4BFC-82AD-306E7C12367A}"/>
    <dgm:cxn modelId="{E12EFE6D-5ABC-4BB3-9E81-0C2BBECE5DCD}" type="presOf" srcId="{8D3D74E7-989B-4924-9C7A-031FB45EDEFD}" destId="{317CA5D2-33A5-4B01-A0AE-5C4226062F36}" srcOrd="1" destOrd="0" presId="urn:microsoft.com/office/officeart/2005/8/layout/hierarchy3"/>
    <dgm:cxn modelId="{7823DCCE-FFC5-4DD0-B4D5-3B281CA80835}" type="presOf" srcId="{53F15F6C-BC79-473E-A560-0517FCAD5BD0}" destId="{B482518E-145F-499C-AE2D-FFEC279A56F1}" srcOrd="0" destOrd="0" presId="urn:microsoft.com/office/officeart/2005/8/layout/hierarchy3"/>
    <dgm:cxn modelId="{2867AD1B-BD84-4230-9090-1A3E77696D5A}" type="presOf" srcId="{8D3D74E7-989B-4924-9C7A-031FB45EDEFD}" destId="{D8CE8049-AE80-4C23-97F6-F38A0609D099}" srcOrd="0" destOrd="0" presId="urn:microsoft.com/office/officeart/2005/8/layout/hierarchy3"/>
    <dgm:cxn modelId="{CE43B87F-D206-4D7B-A5F8-5C8D4BDC25E8}" type="presOf" srcId="{7B85B987-BB42-4A3C-A176-46CAA9EAFB9E}" destId="{2101FB92-3328-4812-B8BC-2CC539B8871B}" srcOrd="0" destOrd="0" presId="urn:microsoft.com/office/officeart/2005/8/layout/hierarchy3"/>
    <dgm:cxn modelId="{D5C0ACF3-57EF-4AF5-96D9-5A0B38D7012F}" type="presOf" srcId="{68DE2004-A374-4244-AFA5-6B02DE80C70F}" destId="{7612A4E3-5AA7-435F-AE37-613E5989FDF4}" srcOrd="0" destOrd="0" presId="urn:microsoft.com/office/officeart/2005/8/layout/hierarchy3"/>
    <dgm:cxn modelId="{1422FB9B-09B9-4E1C-88DE-4D3C7FAE420E}" srcId="{8D3D74E7-989B-4924-9C7A-031FB45EDEFD}" destId="{E4081FF7-3DAC-490C-8B49-A06809B9CCA5}" srcOrd="2" destOrd="0" parTransId="{68DE2004-A374-4244-AFA5-6B02DE80C70F}" sibTransId="{27B280D1-8263-4B46-9A19-93760D0D2744}"/>
    <dgm:cxn modelId="{64E73036-CBA2-466D-AA9C-40785FAB0ADA}" type="presOf" srcId="{F93BDCE7-E0FA-4672-9171-5B4929046461}" destId="{8C14C7FE-A06D-4B16-8F79-316806A63A08}" srcOrd="0" destOrd="0" presId="urn:microsoft.com/office/officeart/2005/8/layout/hierarchy3"/>
    <dgm:cxn modelId="{9460B290-E66B-4447-9BA3-3D1F61C378FD}" srcId="{2B4B44CF-B1A8-4658-B789-1B3213C19A6C}" destId="{8D3D74E7-989B-4924-9C7A-031FB45EDEFD}" srcOrd="0" destOrd="0" parTransId="{49C3A47D-1174-4855-9E36-3407496B298B}" sibTransId="{38724391-9CF8-4ABC-871D-EF360859B2BA}"/>
    <dgm:cxn modelId="{852929DD-ED76-467C-9CA8-9986FDEFE067}" type="presOf" srcId="{0931AB92-6584-44F1-9BB2-07E300481CF0}" destId="{BB4C2910-6194-4565-806F-345F5D4F18E4}" srcOrd="0" destOrd="0" presId="urn:microsoft.com/office/officeart/2005/8/layout/hierarchy3"/>
    <dgm:cxn modelId="{7C4030C6-9EBA-41FB-83F8-098D3E8AB1C2}" type="presOf" srcId="{95654778-8FC3-46F1-AED8-2CAC61DFE31E}" destId="{852561B5-BFFD-44C5-A656-40F5EDFF6328}" srcOrd="0" destOrd="0" presId="urn:microsoft.com/office/officeart/2005/8/layout/hierarchy3"/>
    <dgm:cxn modelId="{8B9BC6AB-AB0A-438A-B81C-F28F700FD9D2}" srcId="{BDDDCB8F-EEFE-4EBA-A7E1-A116AC500A1A}" destId="{3F305B9E-B9A5-47DB-9999-B26276CE41B2}" srcOrd="2" destOrd="0" parTransId="{1FA895FD-31FF-461D-8808-99A13A72D573}" sibTransId="{301EAD96-4788-480F-A755-F2E5F9E63E3B}"/>
    <dgm:cxn modelId="{190F4653-7AC7-4D39-BD71-5B40FD1E4A8D}" type="presOf" srcId="{C86622AA-D7FE-432F-BF3B-2376349F36BE}" destId="{65B32E60-D795-4607-8D95-7670C4F3FBDE}" srcOrd="0" destOrd="0" presId="urn:microsoft.com/office/officeart/2005/8/layout/hierarchy3"/>
    <dgm:cxn modelId="{7378079E-2FD4-460F-BDE1-B2AA55A2D9CD}" type="presOf" srcId="{2E2564D7-DC8B-4634-BF02-371F92FFFA54}" destId="{817CF221-A2CE-40CB-B0AB-1FCB80988C02}" srcOrd="0" destOrd="0" presId="urn:microsoft.com/office/officeart/2005/8/layout/hierarchy3"/>
    <dgm:cxn modelId="{08FC06C3-50EA-4AB4-A6B7-C54582915236}" type="presOf" srcId="{BDDDCB8F-EEFE-4EBA-A7E1-A116AC500A1A}" destId="{20914DBC-A0DB-4074-9C3F-0448523DB2EA}" srcOrd="1" destOrd="0" presId="urn:microsoft.com/office/officeart/2005/8/layout/hierarchy3"/>
    <dgm:cxn modelId="{9F7767F6-9496-4AB3-A52B-8741C7E27C38}" type="presOf" srcId="{1475701F-AAD6-4036-8B44-B48E5F0C7972}" destId="{6A30416E-B3A1-49F8-9852-97482E57F5EC}" srcOrd="0" destOrd="0" presId="urn:microsoft.com/office/officeart/2005/8/layout/hierarchy3"/>
    <dgm:cxn modelId="{92C1B864-0D7B-42F6-8BAA-C933D603E090}" type="presOf" srcId="{A760956A-3B10-4D91-AE97-CA195067A1CD}" destId="{FF724B98-6CDF-41FB-B177-CA668F15517E}" srcOrd="1" destOrd="0" presId="urn:microsoft.com/office/officeart/2005/8/layout/hierarchy3"/>
    <dgm:cxn modelId="{9E8B04F8-50B0-4BDE-90AD-5D7D9F24556F}" type="presParOf" srcId="{7D5A5283-793B-44BE-AB7A-DB0DF0101C4A}" destId="{70B22D3B-8BCE-4D80-B06F-A90422CB4446}" srcOrd="0" destOrd="0" presId="urn:microsoft.com/office/officeart/2005/8/layout/hierarchy3"/>
    <dgm:cxn modelId="{C615BEC7-E7C7-464B-A879-F95419B49C55}" type="presParOf" srcId="{70B22D3B-8BCE-4D80-B06F-A90422CB4446}" destId="{C497D435-BCD0-4CE3-AFFE-56B9764D62AE}" srcOrd="0" destOrd="0" presId="urn:microsoft.com/office/officeart/2005/8/layout/hierarchy3"/>
    <dgm:cxn modelId="{90C5BCD7-B65A-4B00-B5B3-98D198AE19A4}" type="presParOf" srcId="{C497D435-BCD0-4CE3-AFFE-56B9764D62AE}" destId="{D8CE8049-AE80-4C23-97F6-F38A0609D099}" srcOrd="0" destOrd="0" presId="urn:microsoft.com/office/officeart/2005/8/layout/hierarchy3"/>
    <dgm:cxn modelId="{85EDD0B7-98EB-4B63-8780-C30C79D65A58}" type="presParOf" srcId="{C497D435-BCD0-4CE3-AFFE-56B9764D62AE}" destId="{317CA5D2-33A5-4B01-A0AE-5C4226062F36}" srcOrd="1" destOrd="0" presId="urn:microsoft.com/office/officeart/2005/8/layout/hierarchy3"/>
    <dgm:cxn modelId="{284B8544-CE1B-4F55-9DBD-E794E45020B1}" type="presParOf" srcId="{70B22D3B-8BCE-4D80-B06F-A90422CB4446}" destId="{DCF69EF8-9958-4CE3-9F4E-EE241893682F}" srcOrd="1" destOrd="0" presId="urn:microsoft.com/office/officeart/2005/8/layout/hierarchy3"/>
    <dgm:cxn modelId="{BDB59062-7A1D-42EC-B399-9854B0E6F73A}" type="presParOf" srcId="{DCF69EF8-9958-4CE3-9F4E-EE241893682F}" destId="{2101FB92-3328-4812-B8BC-2CC539B8871B}" srcOrd="0" destOrd="0" presId="urn:microsoft.com/office/officeart/2005/8/layout/hierarchy3"/>
    <dgm:cxn modelId="{4D2D16D2-69CF-42BA-9406-46F5CC44E900}" type="presParOf" srcId="{DCF69EF8-9958-4CE3-9F4E-EE241893682F}" destId="{852561B5-BFFD-44C5-A656-40F5EDFF6328}" srcOrd="1" destOrd="0" presId="urn:microsoft.com/office/officeart/2005/8/layout/hierarchy3"/>
    <dgm:cxn modelId="{8ECE7D2E-7835-42DB-A88D-E19833E8AD8B}" type="presParOf" srcId="{DCF69EF8-9958-4CE3-9F4E-EE241893682F}" destId="{DACF6D72-1709-48EF-BF63-30C28F0AA566}" srcOrd="2" destOrd="0" presId="urn:microsoft.com/office/officeart/2005/8/layout/hierarchy3"/>
    <dgm:cxn modelId="{DED27131-2A4E-4F4A-A931-BE041A04B51E}" type="presParOf" srcId="{DCF69EF8-9958-4CE3-9F4E-EE241893682F}" destId="{77F262EC-9170-4086-AEE4-12CC4D9AD5C1}" srcOrd="3" destOrd="0" presId="urn:microsoft.com/office/officeart/2005/8/layout/hierarchy3"/>
    <dgm:cxn modelId="{B9E41035-33BC-4D8E-B395-5202520DE2EA}" type="presParOf" srcId="{DCF69EF8-9958-4CE3-9F4E-EE241893682F}" destId="{7612A4E3-5AA7-435F-AE37-613E5989FDF4}" srcOrd="4" destOrd="0" presId="urn:microsoft.com/office/officeart/2005/8/layout/hierarchy3"/>
    <dgm:cxn modelId="{6EE8E3BB-4B3A-4134-BC5C-41868454D726}" type="presParOf" srcId="{DCF69EF8-9958-4CE3-9F4E-EE241893682F}" destId="{A5F60B30-E448-4769-B2A0-55332ADA07B7}" srcOrd="5" destOrd="0" presId="urn:microsoft.com/office/officeart/2005/8/layout/hierarchy3"/>
    <dgm:cxn modelId="{E36BC68B-BB06-4FBE-9C0A-9D42066A5BE4}" type="presParOf" srcId="{7D5A5283-793B-44BE-AB7A-DB0DF0101C4A}" destId="{3F934787-EEBB-490E-B70F-26988D1564EF}" srcOrd="1" destOrd="0" presId="urn:microsoft.com/office/officeart/2005/8/layout/hierarchy3"/>
    <dgm:cxn modelId="{50B1D801-926E-442C-940C-51B06DCCA915}" type="presParOf" srcId="{3F934787-EEBB-490E-B70F-26988D1564EF}" destId="{533E145C-B803-44A6-B979-C5DDED462D24}" srcOrd="0" destOrd="0" presId="urn:microsoft.com/office/officeart/2005/8/layout/hierarchy3"/>
    <dgm:cxn modelId="{3562F93B-7D4C-43A0-B0ED-035CF0FEDF4D}" type="presParOf" srcId="{533E145C-B803-44A6-B979-C5DDED462D24}" destId="{04A757FB-D1FA-48ED-B2B3-E8579C9C5D4A}" srcOrd="0" destOrd="0" presId="urn:microsoft.com/office/officeart/2005/8/layout/hierarchy3"/>
    <dgm:cxn modelId="{8CDC7839-8645-4EF2-8B24-C23662507AF7}" type="presParOf" srcId="{533E145C-B803-44A6-B979-C5DDED462D24}" destId="{20914DBC-A0DB-4074-9C3F-0448523DB2EA}" srcOrd="1" destOrd="0" presId="urn:microsoft.com/office/officeart/2005/8/layout/hierarchy3"/>
    <dgm:cxn modelId="{E73E58E0-4612-4FD0-9EA9-00F0849EB6B6}" type="presParOf" srcId="{3F934787-EEBB-490E-B70F-26988D1564EF}" destId="{6E7AFA57-EBD0-475A-AA3F-3C6A7010DBCD}" srcOrd="1" destOrd="0" presId="urn:microsoft.com/office/officeart/2005/8/layout/hierarchy3"/>
    <dgm:cxn modelId="{210421D0-554A-45C6-9773-1D90ACD37C90}" type="presParOf" srcId="{6E7AFA57-EBD0-475A-AA3F-3C6A7010DBCD}" destId="{C3A921D2-3FF0-48AA-A301-4507CDBF9CC7}" srcOrd="0" destOrd="0" presId="urn:microsoft.com/office/officeart/2005/8/layout/hierarchy3"/>
    <dgm:cxn modelId="{E7E23A44-5BFE-4C38-9F64-06999B9A551E}" type="presParOf" srcId="{6E7AFA57-EBD0-475A-AA3F-3C6A7010DBCD}" destId="{88026D14-6627-4D91-B2BC-BBA929F5DF7D}" srcOrd="1" destOrd="0" presId="urn:microsoft.com/office/officeart/2005/8/layout/hierarchy3"/>
    <dgm:cxn modelId="{CC4387C2-B431-4331-ACD8-6507B7923D27}" type="presParOf" srcId="{6E7AFA57-EBD0-475A-AA3F-3C6A7010DBCD}" destId="{6A30416E-B3A1-49F8-9852-97482E57F5EC}" srcOrd="2" destOrd="0" presId="urn:microsoft.com/office/officeart/2005/8/layout/hierarchy3"/>
    <dgm:cxn modelId="{9C9358DE-94E0-4964-8B58-B784E3267551}" type="presParOf" srcId="{6E7AFA57-EBD0-475A-AA3F-3C6A7010DBCD}" destId="{817CF221-A2CE-40CB-B0AB-1FCB80988C02}" srcOrd="3" destOrd="0" presId="urn:microsoft.com/office/officeart/2005/8/layout/hierarchy3"/>
    <dgm:cxn modelId="{3BC1BABF-06D6-4D71-B9CF-F48DC25A28C6}" type="presParOf" srcId="{6E7AFA57-EBD0-475A-AA3F-3C6A7010DBCD}" destId="{B4DB37C1-1CBF-42CC-9BF9-8AB0B45D4BF7}" srcOrd="4" destOrd="0" presId="urn:microsoft.com/office/officeart/2005/8/layout/hierarchy3"/>
    <dgm:cxn modelId="{BFCD3DB3-8703-48EC-A597-A29BC6C80419}" type="presParOf" srcId="{6E7AFA57-EBD0-475A-AA3F-3C6A7010DBCD}" destId="{E14EAD26-F15C-4802-8C68-BCD03237C339}" srcOrd="5" destOrd="0" presId="urn:microsoft.com/office/officeart/2005/8/layout/hierarchy3"/>
    <dgm:cxn modelId="{8F6D353F-B555-4D42-AD8E-D5200C41025D}" type="presParOf" srcId="{7D5A5283-793B-44BE-AB7A-DB0DF0101C4A}" destId="{94F5A3ED-FB7C-41A1-98D7-067802A70FBF}" srcOrd="2" destOrd="0" presId="urn:microsoft.com/office/officeart/2005/8/layout/hierarchy3"/>
    <dgm:cxn modelId="{9E347DB0-0909-4629-8742-B424448A1D02}" type="presParOf" srcId="{94F5A3ED-FB7C-41A1-98D7-067802A70FBF}" destId="{A32763BB-92E7-43E9-8983-EE091A14F392}" srcOrd="0" destOrd="0" presId="urn:microsoft.com/office/officeart/2005/8/layout/hierarchy3"/>
    <dgm:cxn modelId="{C180A11C-F2C8-4B7B-AF39-AFB6700F635A}" type="presParOf" srcId="{A32763BB-92E7-43E9-8983-EE091A14F392}" destId="{8E267152-BA99-4CB5-B9EF-82692E12562B}" srcOrd="0" destOrd="0" presId="urn:microsoft.com/office/officeart/2005/8/layout/hierarchy3"/>
    <dgm:cxn modelId="{2CDFE2EC-2C03-426D-82F9-80FE8BDA9B25}" type="presParOf" srcId="{A32763BB-92E7-43E9-8983-EE091A14F392}" destId="{FF724B98-6CDF-41FB-B177-CA668F15517E}" srcOrd="1" destOrd="0" presId="urn:microsoft.com/office/officeart/2005/8/layout/hierarchy3"/>
    <dgm:cxn modelId="{25223CC0-4701-4CF8-A39B-0092257BAD57}" type="presParOf" srcId="{94F5A3ED-FB7C-41A1-98D7-067802A70FBF}" destId="{3E5594A7-EE38-454E-8CA7-43B30558CCDE}" srcOrd="1" destOrd="0" presId="urn:microsoft.com/office/officeart/2005/8/layout/hierarchy3"/>
    <dgm:cxn modelId="{D6223601-1953-4C9C-BFF0-000F30AB8FBA}" type="presParOf" srcId="{3E5594A7-EE38-454E-8CA7-43B30558CCDE}" destId="{8C14C7FE-A06D-4B16-8F79-316806A63A08}" srcOrd="0" destOrd="0" presId="urn:microsoft.com/office/officeart/2005/8/layout/hierarchy3"/>
    <dgm:cxn modelId="{1148E0E3-9A53-4741-ABBC-66037EC19C34}" type="presParOf" srcId="{3E5594A7-EE38-454E-8CA7-43B30558CCDE}" destId="{BB4C2910-6194-4565-806F-345F5D4F18E4}" srcOrd="1" destOrd="0" presId="urn:microsoft.com/office/officeart/2005/8/layout/hierarchy3"/>
    <dgm:cxn modelId="{F367E69C-A15A-44CF-A00A-BFCE93271A24}" type="presParOf" srcId="{3E5594A7-EE38-454E-8CA7-43B30558CCDE}" destId="{DB792C96-F9EA-4A02-909A-71B2692EADF5}" srcOrd="2" destOrd="0" presId="urn:microsoft.com/office/officeart/2005/8/layout/hierarchy3"/>
    <dgm:cxn modelId="{EF0A9151-9A6F-4933-B04D-C270F3BBD698}" type="presParOf" srcId="{3E5594A7-EE38-454E-8CA7-43B30558CCDE}" destId="{962C3D63-819C-4B1E-BD75-59B2615630B2}" srcOrd="3" destOrd="0" presId="urn:microsoft.com/office/officeart/2005/8/layout/hierarchy3"/>
    <dgm:cxn modelId="{5D1231DC-C58B-4626-B81C-60364D79113A}" type="presParOf" srcId="{3E5594A7-EE38-454E-8CA7-43B30558CCDE}" destId="{65B32E60-D795-4607-8D95-7670C4F3FBDE}" srcOrd="4" destOrd="0" presId="urn:microsoft.com/office/officeart/2005/8/layout/hierarchy3"/>
    <dgm:cxn modelId="{07614534-462A-49A0-A94A-4EBE86B4CED5}" type="presParOf" srcId="{3E5594A7-EE38-454E-8CA7-43B30558CCDE}" destId="{B482518E-145F-499C-AE2D-FFEC279A56F1}"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F8D60E-FCFE-4F98-AFEC-3CBBDB2D582A}">
      <dsp:nvSpPr>
        <dsp:cNvPr id="0" name=""/>
        <dsp:cNvSpPr/>
      </dsp:nvSpPr>
      <dsp:spPr>
        <a:xfrm>
          <a:off x="0" y="2217000"/>
          <a:ext cx="2277827" cy="823898"/>
        </a:xfrm>
        <a:prstGeom prst="roundRect">
          <a:avLst>
            <a:gd name="adj" fmla="val 10000"/>
          </a:avLst>
        </a:prstGeom>
        <a:gradFill rotWithShape="0">
          <a:gsLst>
            <a:gs pos="0">
              <a:schemeClr val="accent2">
                <a:lumMod val="60000"/>
                <a:lumOff val="40000"/>
              </a:schemeClr>
            </a:gs>
            <a:gs pos="25000">
              <a:schemeClr val="accent2">
                <a:lumMod val="60000"/>
                <a:lumOff val="40000"/>
              </a:schemeClr>
            </a:gs>
            <a:gs pos="75000">
              <a:srgbClr val="FFC000"/>
            </a:gs>
            <a:gs pos="49000">
              <a:schemeClr val="bg1"/>
            </a:gs>
            <a:gs pos="100000">
              <a:srgbClr val="FFC000"/>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b="1" kern="1200" dirty="0" smtClean="0"/>
            <a:t>Rodičovská odpovědnost</a:t>
          </a:r>
          <a:endParaRPr lang="cs-CZ" sz="2400" b="1" kern="1200" dirty="0"/>
        </a:p>
      </dsp:txBody>
      <dsp:txXfrm>
        <a:off x="24131" y="2241131"/>
        <a:ext cx="2229565" cy="775636"/>
      </dsp:txXfrm>
    </dsp:sp>
    <dsp:sp modelId="{E22DCF06-FBD6-4A69-874C-ECEC607D4CCA}">
      <dsp:nvSpPr>
        <dsp:cNvPr id="0" name=""/>
        <dsp:cNvSpPr/>
      </dsp:nvSpPr>
      <dsp:spPr>
        <a:xfrm rot="16372753">
          <a:off x="1215195" y="1505021"/>
          <a:ext cx="2237662" cy="13017"/>
        </a:xfrm>
        <a:custGeom>
          <a:avLst/>
          <a:gdLst/>
          <a:ahLst/>
          <a:cxnLst/>
          <a:rect l="0" t="0" r="0" b="0"/>
          <a:pathLst>
            <a:path>
              <a:moveTo>
                <a:pt x="0" y="6508"/>
              </a:moveTo>
              <a:lnTo>
                <a:pt x="2237662" y="6508"/>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cs-CZ" sz="800" kern="1200"/>
        </a:p>
      </dsp:txBody>
      <dsp:txXfrm>
        <a:off x="2278085" y="1455588"/>
        <a:ext cx="111883" cy="111883"/>
      </dsp:txXfrm>
    </dsp:sp>
    <dsp:sp modelId="{DA0FFE97-51E6-488D-9B0F-3AC07FAF861B}">
      <dsp:nvSpPr>
        <dsp:cNvPr id="0" name=""/>
        <dsp:cNvSpPr/>
      </dsp:nvSpPr>
      <dsp:spPr>
        <a:xfrm>
          <a:off x="2390226" y="0"/>
          <a:ext cx="3479334" cy="788222"/>
        </a:xfrm>
        <a:prstGeom prst="roundRect">
          <a:avLst>
            <a:gd name="adj" fmla="val 10000"/>
          </a:avLst>
        </a:prstGeom>
        <a:gradFill rotWithShape="0">
          <a:gsLst>
            <a:gs pos="0">
              <a:srgbClr val="FF0000"/>
            </a:gs>
            <a:gs pos="60000">
              <a:srgbClr val="FFC000"/>
            </a:gs>
            <a:gs pos="100000">
              <a:srgbClr val="FFFF00"/>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cs-CZ" sz="2800" b="1" kern="1200" dirty="0" smtClean="0"/>
            <a:t>Péče</a:t>
          </a:r>
          <a:endParaRPr lang="cs-CZ" sz="2800" b="1" kern="1200" dirty="0"/>
        </a:p>
      </dsp:txBody>
      <dsp:txXfrm>
        <a:off x="2413312" y="23086"/>
        <a:ext cx="3433162" cy="742050"/>
      </dsp:txXfrm>
    </dsp:sp>
    <dsp:sp modelId="{4DBF7121-137F-424E-A99E-5314B4879AF4}">
      <dsp:nvSpPr>
        <dsp:cNvPr id="0" name=""/>
        <dsp:cNvSpPr/>
      </dsp:nvSpPr>
      <dsp:spPr>
        <a:xfrm rot="2067897">
          <a:off x="5827491" y="523235"/>
          <a:ext cx="479351" cy="13017"/>
        </a:xfrm>
        <a:custGeom>
          <a:avLst/>
          <a:gdLst/>
          <a:ahLst/>
          <a:cxnLst/>
          <a:rect l="0" t="0" r="0" b="0"/>
          <a:pathLst>
            <a:path>
              <a:moveTo>
                <a:pt x="0" y="6508"/>
              </a:moveTo>
              <a:lnTo>
                <a:pt x="479351" y="6508"/>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6055183" y="517760"/>
        <a:ext cx="23967" cy="23967"/>
      </dsp:txXfrm>
    </dsp:sp>
    <dsp:sp modelId="{432DDB49-2D83-49AF-B155-C09B0B4F6CF2}">
      <dsp:nvSpPr>
        <dsp:cNvPr id="0" name=""/>
        <dsp:cNvSpPr/>
      </dsp:nvSpPr>
      <dsp:spPr>
        <a:xfrm>
          <a:off x="6264773" y="403158"/>
          <a:ext cx="1800122" cy="524438"/>
        </a:xfrm>
        <a:prstGeom prst="roundRect">
          <a:avLst>
            <a:gd name="adj" fmla="val 10000"/>
          </a:avLst>
        </a:prstGeom>
        <a:gradFill rotWithShape="0">
          <a:gsLst>
            <a:gs pos="0">
              <a:srgbClr val="FFC000"/>
            </a:gs>
            <a:gs pos="35000">
              <a:srgbClr val="FFFF99"/>
            </a:gs>
            <a:gs pos="100000">
              <a:srgbClr val="FFFFCC"/>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kern="1200" dirty="0" smtClean="0"/>
            <a:t>Zdraví</a:t>
          </a:r>
          <a:endParaRPr lang="cs-CZ" sz="1800" kern="1200" dirty="0"/>
        </a:p>
      </dsp:txBody>
      <dsp:txXfrm>
        <a:off x="6280133" y="418518"/>
        <a:ext cx="1769402" cy="493718"/>
      </dsp:txXfrm>
    </dsp:sp>
    <dsp:sp modelId="{F5837856-CF0D-49AA-A5AA-E0B15C4CFC1E}">
      <dsp:nvSpPr>
        <dsp:cNvPr id="0" name=""/>
        <dsp:cNvSpPr/>
      </dsp:nvSpPr>
      <dsp:spPr>
        <a:xfrm rot="4062846">
          <a:off x="5546093" y="869754"/>
          <a:ext cx="1042148" cy="13017"/>
        </a:xfrm>
        <a:custGeom>
          <a:avLst/>
          <a:gdLst/>
          <a:ahLst/>
          <a:cxnLst/>
          <a:rect l="0" t="0" r="0" b="0"/>
          <a:pathLst>
            <a:path>
              <a:moveTo>
                <a:pt x="0" y="6508"/>
              </a:moveTo>
              <a:lnTo>
                <a:pt x="1042148" y="6508"/>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6041113" y="850209"/>
        <a:ext cx="52107" cy="52107"/>
      </dsp:txXfrm>
    </dsp:sp>
    <dsp:sp modelId="{44902E5D-DA44-4122-A869-0CF1DFD73C8E}">
      <dsp:nvSpPr>
        <dsp:cNvPr id="0" name=""/>
        <dsp:cNvSpPr/>
      </dsp:nvSpPr>
      <dsp:spPr>
        <a:xfrm>
          <a:off x="6264773" y="1096194"/>
          <a:ext cx="1800122" cy="524438"/>
        </a:xfrm>
        <a:prstGeom prst="roundRect">
          <a:avLst>
            <a:gd name="adj" fmla="val 10000"/>
          </a:avLst>
        </a:prstGeom>
        <a:gradFill rotWithShape="0">
          <a:gsLst>
            <a:gs pos="0">
              <a:srgbClr val="FFC000"/>
            </a:gs>
            <a:gs pos="35000">
              <a:srgbClr val="FFFF99"/>
            </a:gs>
            <a:gs pos="100000">
              <a:srgbClr val="FFFFCC"/>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kern="1200" dirty="0" smtClean="0"/>
            <a:t>Tělesný vývoj</a:t>
          </a:r>
          <a:endParaRPr lang="cs-CZ" sz="1800" kern="1200" dirty="0"/>
        </a:p>
      </dsp:txBody>
      <dsp:txXfrm>
        <a:off x="6280133" y="1111554"/>
        <a:ext cx="1769402" cy="493718"/>
      </dsp:txXfrm>
    </dsp:sp>
    <dsp:sp modelId="{8A65B63B-2A48-4E1D-A84E-AD5D46A48E3D}">
      <dsp:nvSpPr>
        <dsp:cNvPr id="0" name=""/>
        <dsp:cNvSpPr/>
      </dsp:nvSpPr>
      <dsp:spPr>
        <a:xfrm rot="4591398">
          <a:off x="5219254" y="1212168"/>
          <a:ext cx="1695826" cy="13017"/>
        </a:xfrm>
        <a:custGeom>
          <a:avLst/>
          <a:gdLst/>
          <a:ahLst/>
          <a:cxnLst/>
          <a:rect l="0" t="0" r="0" b="0"/>
          <a:pathLst>
            <a:path>
              <a:moveTo>
                <a:pt x="0" y="6508"/>
              </a:moveTo>
              <a:lnTo>
                <a:pt x="1695826" y="6508"/>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cs-CZ" sz="600" kern="1200"/>
        </a:p>
      </dsp:txBody>
      <dsp:txXfrm>
        <a:off x="6024771" y="1176281"/>
        <a:ext cx="84791" cy="84791"/>
      </dsp:txXfrm>
    </dsp:sp>
    <dsp:sp modelId="{CA46C470-7E1E-4B34-A9C7-E2894395D289}">
      <dsp:nvSpPr>
        <dsp:cNvPr id="0" name=""/>
        <dsp:cNvSpPr/>
      </dsp:nvSpPr>
      <dsp:spPr>
        <a:xfrm>
          <a:off x="6264773" y="1781023"/>
          <a:ext cx="1800122" cy="524438"/>
        </a:xfrm>
        <a:prstGeom prst="roundRect">
          <a:avLst>
            <a:gd name="adj" fmla="val 10000"/>
          </a:avLst>
        </a:prstGeom>
        <a:gradFill rotWithShape="0">
          <a:gsLst>
            <a:gs pos="0">
              <a:srgbClr val="FFC000"/>
            </a:gs>
            <a:gs pos="35000">
              <a:srgbClr val="FFFF99"/>
            </a:gs>
            <a:gs pos="100000">
              <a:srgbClr val="FFFFCC"/>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kern="1200" dirty="0" smtClean="0"/>
            <a:t>Citový vývoj</a:t>
          </a:r>
          <a:endParaRPr lang="cs-CZ" sz="1800" kern="1200" dirty="0"/>
        </a:p>
      </dsp:txBody>
      <dsp:txXfrm>
        <a:off x="6280133" y="1796383"/>
        <a:ext cx="1769402" cy="493718"/>
      </dsp:txXfrm>
    </dsp:sp>
    <dsp:sp modelId="{851AEB12-9CCD-44E5-92B6-C24F0A922950}">
      <dsp:nvSpPr>
        <dsp:cNvPr id="0" name=""/>
        <dsp:cNvSpPr/>
      </dsp:nvSpPr>
      <dsp:spPr>
        <a:xfrm rot="4823353">
          <a:off x="4883573" y="1554584"/>
          <a:ext cx="2367186" cy="13017"/>
        </a:xfrm>
        <a:custGeom>
          <a:avLst/>
          <a:gdLst/>
          <a:ahLst/>
          <a:cxnLst/>
          <a:rect l="0" t="0" r="0" b="0"/>
          <a:pathLst>
            <a:path>
              <a:moveTo>
                <a:pt x="0" y="6508"/>
              </a:moveTo>
              <a:lnTo>
                <a:pt x="2367186" y="6508"/>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cs-CZ" sz="900" kern="1200"/>
        </a:p>
      </dsp:txBody>
      <dsp:txXfrm>
        <a:off x="6007987" y="1501913"/>
        <a:ext cx="118359" cy="118359"/>
      </dsp:txXfrm>
    </dsp:sp>
    <dsp:sp modelId="{B588A7F6-0294-420B-89E2-FBF6EFA69008}">
      <dsp:nvSpPr>
        <dsp:cNvPr id="0" name=""/>
        <dsp:cNvSpPr/>
      </dsp:nvSpPr>
      <dsp:spPr>
        <a:xfrm>
          <a:off x="6264773" y="2465854"/>
          <a:ext cx="1800122" cy="524438"/>
        </a:xfrm>
        <a:prstGeom prst="roundRect">
          <a:avLst>
            <a:gd name="adj" fmla="val 10000"/>
          </a:avLst>
        </a:prstGeom>
        <a:gradFill rotWithShape="0">
          <a:gsLst>
            <a:gs pos="0">
              <a:srgbClr val="FFC000"/>
            </a:gs>
            <a:gs pos="35000">
              <a:srgbClr val="FFFF99"/>
            </a:gs>
            <a:gs pos="100000">
              <a:srgbClr val="FFFFCC"/>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kern="1200" dirty="0" smtClean="0"/>
            <a:t>Rozumový vývoj</a:t>
          </a:r>
          <a:endParaRPr lang="cs-CZ" sz="1800" kern="1200" dirty="0"/>
        </a:p>
      </dsp:txBody>
      <dsp:txXfrm>
        <a:off x="6280133" y="2481214"/>
        <a:ext cx="1769402" cy="493718"/>
      </dsp:txXfrm>
    </dsp:sp>
    <dsp:sp modelId="{2E0AA5F1-A310-4CFA-B0F6-07274E5FC0FD}">
      <dsp:nvSpPr>
        <dsp:cNvPr id="0" name=""/>
        <dsp:cNvSpPr/>
      </dsp:nvSpPr>
      <dsp:spPr>
        <a:xfrm rot="4952485">
          <a:off x="4544890" y="1896999"/>
          <a:ext cx="3044554" cy="13017"/>
        </a:xfrm>
        <a:custGeom>
          <a:avLst/>
          <a:gdLst/>
          <a:ahLst/>
          <a:cxnLst/>
          <a:rect l="0" t="0" r="0" b="0"/>
          <a:pathLst>
            <a:path>
              <a:moveTo>
                <a:pt x="0" y="6508"/>
              </a:moveTo>
              <a:lnTo>
                <a:pt x="3044554" y="6508"/>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cs-CZ" sz="1100" kern="1200"/>
        </a:p>
      </dsp:txBody>
      <dsp:txXfrm>
        <a:off x="5991053" y="1827394"/>
        <a:ext cx="152227" cy="152227"/>
      </dsp:txXfrm>
    </dsp:sp>
    <dsp:sp modelId="{87CE28C3-89BF-4494-87A1-5E67722EB51A}">
      <dsp:nvSpPr>
        <dsp:cNvPr id="0" name=""/>
        <dsp:cNvSpPr/>
      </dsp:nvSpPr>
      <dsp:spPr>
        <a:xfrm>
          <a:off x="6264773" y="3150685"/>
          <a:ext cx="1800122" cy="524438"/>
        </a:xfrm>
        <a:prstGeom prst="roundRect">
          <a:avLst>
            <a:gd name="adj" fmla="val 10000"/>
          </a:avLst>
        </a:prstGeom>
        <a:gradFill rotWithShape="0">
          <a:gsLst>
            <a:gs pos="0">
              <a:srgbClr val="FFC000"/>
            </a:gs>
            <a:gs pos="35000">
              <a:srgbClr val="FFFF99"/>
            </a:gs>
            <a:gs pos="100000">
              <a:srgbClr val="FFFFCC"/>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kern="1200" dirty="0" smtClean="0"/>
            <a:t>Mravní vývoj</a:t>
          </a:r>
          <a:endParaRPr lang="cs-CZ" sz="1800" kern="1200" dirty="0"/>
        </a:p>
      </dsp:txBody>
      <dsp:txXfrm>
        <a:off x="6280133" y="3166045"/>
        <a:ext cx="1769402" cy="493718"/>
      </dsp:txXfrm>
    </dsp:sp>
    <dsp:sp modelId="{4CC4CD04-8C20-4885-8305-FA8C4E940317}">
      <dsp:nvSpPr>
        <dsp:cNvPr id="0" name=""/>
        <dsp:cNvSpPr/>
      </dsp:nvSpPr>
      <dsp:spPr>
        <a:xfrm rot="16675778">
          <a:off x="1817013" y="2092992"/>
          <a:ext cx="1069119" cy="13017"/>
        </a:xfrm>
        <a:custGeom>
          <a:avLst/>
          <a:gdLst/>
          <a:ahLst/>
          <a:cxnLst/>
          <a:rect l="0" t="0" r="0" b="0"/>
          <a:pathLst>
            <a:path>
              <a:moveTo>
                <a:pt x="0" y="6508"/>
              </a:moveTo>
              <a:lnTo>
                <a:pt x="1069119" y="6508"/>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324845" y="2072772"/>
        <a:ext cx="53455" cy="53455"/>
      </dsp:txXfrm>
    </dsp:sp>
    <dsp:sp modelId="{14AFBF92-DB1B-450C-9844-C48E1988A24F}">
      <dsp:nvSpPr>
        <dsp:cNvPr id="0" name=""/>
        <dsp:cNvSpPr/>
      </dsp:nvSpPr>
      <dsp:spPr>
        <a:xfrm>
          <a:off x="2425319" y="1240170"/>
          <a:ext cx="3479334" cy="659763"/>
        </a:xfrm>
        <a:prstGeom prst="roundRect">
          <a:avLst>
            <a:gd name="adj" fmla="val 10000"/>
          </a:avLst>
        </a:prstGeom>
        <a:gradFill rotWithShape="0">
          <a:gsLst>
            <a:gs pos="0">
              <a:schemeClr val="accent6">
                <a:lumMod val="60000"/>
                <a:lumOff val="40000"/>
              </a:schemeClr>
            </a:gs>
            <a:gs pos="35000">
              <a:schemeClr val="accent6">
                <a:lumMod val="40000"/>
                <a:lumOff val="60000"/>
              </a:schemeClr>
            </a:gs>
            <a:gs pos="100000">
              <a:schemeClr val="accent6">
                <a:lumMod val="20000"/>
                <a:lumOff val="8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cs-CZ" sz="2800" b="1" kern="1200" dirty="0" smtClean="0"/>
            <a:t>Udržování styku</a:t>
          </a:r>
          <a:endParaRPr lang="cs-CZ" sz="2800" b="1" kern="1200" dirty="0"/>
        </a:p>
      </dsp:txBody>
      <dsp:txXfrm>
        <a:off x="2444643" y="1259494"/>
        <a:ext cx="3440686" cy="621115"/>
      </dsp:txXfrm>
    </dsp:sp>
    <dsp:sp modelId="{5387B3FC-97F6-4DD6-91F5-BD38D475EEDB}">
      <dsp:nvSpPr>
        <dsp:cNvPr id="0" name=""/>
        <dsp:cNvSpPr/>
      </dsp:nvSpPr>
      <dsp:spPr>
        <a:xfrm rot="18929234">
          <a:off x="2224672" y="2492553"/>
          <a:ext cx="370540" cy="13017"/>
        </a:xfrm>
        <a:custGeom>
          <a:avLst/>
          <a:gdLst/>
          <a:ahLst/>
          <a:cxnLst/>
          <a:rect l="0" t="0" r="0" b="0"/>
          <a:pathLst>
            <a:path>
              <a:moveTo>
                <a:pt x="0" y="6508"/>
              </a:moveTo>
              <a:lnTo>
                <a:pt x="370540" y="6508"/>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400678" y="2489798"/>
        <a:ext cx="18527" cy="18527"/>
      </dsp:txXfrm>
    </dsp:sp>
    <dsp:sp modelId="{B33D6F58-2017-4B72-9D48-A3A64FE1E4AD}">
      <dsp:nvSpPr>
        <dsp:cNvPr id="0" name=""/>
        <dsp:cNvSpPr/>
      </dsp:nvSpPr>
      <dsp:spPr>
        <a:xfrm>
          <a:off x="2542057" y="2232161"/>
          <a:ext cx="3074565" cy="274026"/>
        </a:xfrm>
        <a:prstGeom prst="roundRect">
          <a:avLst>
            <a:gd name="adj" fmla="val 10000"/>
          </a:avLst>
        </a:prstGeom>
        <a:gradFill rotWithShape="0">
          <a:gsLst>
            <a:gs pos="0">
              <a:schemeClr val="accent2">
                <a:tint val="99000"/>
                <a:hueOff val="0"/>
                <a:satOff val="0"/>
                <a:lumOff val="0"/>
                <a:alphaOff val="0"/>
                <a:tint val="50000"/>
                <a:satMod val="300000"/>
              </a:schemeClr>
            </a:gs>
            <a:gs pos="35000">
              <a:schemeClr val="accent2">
                <a:tint val="99000"/>
                <a:hueOff val="0"/>
                <a:satOff val="0"/>
                <a:lumOff val="0"/>
                <a:alphaOff val="0"/>
                <a:tint val="37000"/>
                <a:satMod val="300000"/>
              </a:schemeClr>
            </a:gs>
            <a:gs pos="100000">
              <a:schemeClr val="accent2">
                <a:tint val="99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b="1" kern="1200" dirty="0" smtClean="0"/>
            <a:t>Ochrana dítěte</a:t>
          </a:r>
          <a:endParaRPr lang="cs-CZ" sz="1800" b="1" kern="1200" dirty="0"/>
        </a:p>
      </dsp:txBody>
      <dsp:txXfrm>
        <a:off x="2550083" y="2240187"/>
        <a:ext cx="3058513" cy="257974"/>
      </dsp:txXfrm>
    </dsp:sp>
    <dsp:sp modelId="{4C42D448-AECD-4602-AA64-7F41E9D79E0C}">
      <dsp:nvSpPr>
        <dsp:cNvPr id="0" name=""/>
        <dsp:cNvSpPr/>
      </dsp:nvSpPr>
      <dsp:spPr>
        <a:xfrm rot="1801997">
          <a:off x="2257337" y="2698819"/>
          <a:ext cx="305209" cy="13017"/>
        </a:xfrm>
        <a:custGeom>
          <a:avLst/>
          <a:gdLst/>
          <a:ahLst/>
          <a:cxnLst/>
          <a:rect l="0" t="0" r="0" b="0"/>
          <a:pathLst>
            <a:path>
              <a:moveTo>
                <a:pt x="0" y="6508"/>
              </a:moveTo>
              <a:lnTo>
                <a:pt x="305209" y="6508"/>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402312" y="2697697"/>
        <a:ext cx="15260" cy="15260"/>
      </dsp:txXfrm>
    </dsp:sp>
    <dsp:sp modelId="{9B392621-9456-4213-A2DF-03415A0F8386}">
      <dsp:nvSpPr>
        <dsp:cNvPr id="0" name=""/>
        <dsp:cNvSpPr/>
      </dsp:nvSpPr>
      <dsp:spPr>
        <a:xfrm>
          <a:off x="2542057" y="2644694"/>
          <a:ext cx="3074565" cy="274026"/>
        </a:xfrm>
        <a:prstGeom prst="roundRect">
          <a:avLst>
            <a:gd name="adj" fmla="val 10000"/>
          </a:avLst>
        </a:prstGeom>
        <a:gradFill rotWithShape="0">
          <a:gsLst>
            <a:gs pos="0">
              <a:schemeClr val="accent2">
                <a:tint val="99000"/>
                <a:hueOff val="0"/>
                <a:satOff val="0"/>
                <a:lumOff val="0"/>
                <a:alphaOff val="0"/>
                <a:tint val="50000"/>
                <a:satMod val="300000"/>
              </a:schemeClr>
            </a:gs>
            <a:gs pos="35000">
              <a:schemeClr val="accent2">
                <a:tint val="99000"/>
                <a:hueOff val="0"/>
                <a:satOff val="0"/>
                <a:lumOff val="0"/>
                <a:alphaOff val="0"/>
                <a:tint val="37000"/>
                <a:satMod val="300000"/>
              </a:schemeClr>
            </a:gs>
            <a:gs pos="100000">
              <a:schemeClr val="accent2">
                <a:tint val="99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b="1" kern="1200" dirty="0" smtClean="0"/>
            <a:t>Výchova a vzdělávání</a:t>
          </a:r>
          <a:endParaRPr lang="cs-CZ" sz="1800" b="1" kern="1200" dirty="0"/>
        </a:p>
      </dsp:txBody>
      <dsp:txXfrm>
        <a:off x="2550083" y="2652720"/>
        <a:ext cx="3058513" cy="257974"/>
      </dsp:txXfrm>
    </dsp:sp>
    <dsp:sp modelId="{167D2ED5-7A7D-4443-9F59-AC8A509693BE}">
      <dsp:nvSpPr>
        <dsp:cNvPr id="0" name=""/>
        <dsp:cNvSpPr/>
      </dsp:nvSpPr>
      <dsp:spPr>
        <a:xfrm rot="3824952">
          <a:off x="2111242" y="2890334"/>
          <a:ext cx="597399" cy="13017"/>
        </a:xfrm>
        <a:custGeom>
          <a:avLst/>
          <a:gdLst/>
          <a:ahLst/>
          <a:cxnLst/>
          <a:rect l="0" t="0" r="0" b="0"/>
          <a:pathLst>
            <a:path>
              <a:moveTo>
                <a:pt x="0" y="6508"/>
              </a:moveTo>
              <a:lnTo>
                <a:pt x="597399" y="6508"/>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395007" y="2881907"/>
        <a:ext cx="29869" cy="29869"/>
      </dsp:txXfrm>
    </dsp:sp>
    <dsp:sp modelId="{CCBA7BF8-6AC0-4F84-A1B1-27416FFDF1D6}">
      <dsp:nvSpPr>
        <dsp:cNvPr id="0" name=""/>
        <dsp:cNvSpPr/>
      </dsp:nvSpPr>
      <dsp:spPr>
        <a:xfrm>
          <a:off x="2542057" y="3027723"/>
          <a:ext cx="3074565" cy="274026"/>
        </a:xfrm>
        <a:prstGeom prst="roundRect">
          <a:avLst>
            <a:gd name="adj" fmla="val 10000"/>
          </a:avLst>
        </a:prstGeom>
        <a:gradFill rotWithShape="0">
          <a:gsLst>
            <a:gs pos="0">
              <a:schemeClr val="accent2">
                <a:tint val="99000"/>
                <a:hueOff val="0"/>
                <a:satOff val="0"/>
                <a:lumOff val="0"/>
                <a:alphaOff val="0"/>
                <a:tint val="50000"/>
                <a:satMod val="300000"/>
              </a:schemeClr>
            </a:gs>
            <a:gs pos="35000">
              <a:schemeClr val="accent2">
                <a:tint val="99000"/>
                <a:hueOff val="0"/>
                <a:satOff val="0"/>
                <a:lumOff val="0"/>
                <a:alphaOff val="0"/>
                <a:tint val="37000"/>
                <a:satMod val="300000"/>
              </a:schemeClr>
            </a:gs>
            <a:gs pos="100000">
              <a:schemeClr val="accent2">
                <a:tint val="99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b="1" kern="1200" dirty="0" smtClean="0"/>
            <a:t>Určení bydliště</a:t>
          </a:r>
          <a:endParaRPr lang="cs-CZ" sz="1800" b="1" kern="1200" dirty="0"/>
        </a:p>
      </dsp:txBody>
      <dsp:txXfrm>
        <a:off x="2550083" y="3035749"/>
        <a:ext cx="3058513" cy="257974"/>
      </dsp:txXfrm>
    </dsp:sp>
    <dsp:sp modelId="{16147CEE-1F53-44D8-BEE0-CABF209E0453}">
      <dsp:nvSpPr>
        <dsp:cNvPr id="0" name=""/>
        <dsp:cNvSpPr/>
      </dsp:nvSpPr>
      <dsp:spPr>
        <a:xfrm rot="4440334">
          <a:off x="1930471" y="3083350"/>
          <a:ext cx="958940" cy="13017"/>
        </a:xfrm>
        <a:custGeom>
          <a:avLst/>
          <a:gdLst/>
          <a:ahLst/>
          <a:cxnLst/>
          <a:rect l="0" t="0" r="0" b="0"/>
          <a:pathLst>
            <a:path>
              <a:moveTo>
                <a:pt x="0" y="6508"/>
              </a:moveTo>
              <a:lnTo>
                <a:pt x="958940" y="6508"/>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385968" y="3065885"/>
        <a:ext cx="47947" cy="47947"/>
      </dsp:txXfrm>
    </dsp:sp>
    <dsp:sp modelId="{22DD5C40-DC8D-4EBB-BB9E-D7508D6B7ECD}">
      <dsp:nvSpPr>
        <dsp:cNvPr id="0" name=""/>
        <dsp:cNvSpPr/>
      </dsp:nvSpPr>
      <dsp:spPr>
        <a:xfrm>
          <a:off x="2542057" y="3413754"/>
          <a:ext cx="3074565" cy="274026"/>
        </a:xfrm>
        <a:prstGeom prst="roundRect">
          <a:avLst>
            <a:gd name="adj" fmla="val 10000"/>
          </a:avLst>
        </a:prstGeom>
        <a:gradFill rotWithShape="0">
          <a:gsLst>
            <a:gs pos="0">
              <a:schemeClr val="accent2">
                <a:tint val="99000"/>
                <a:hueOff val="0"/>
                <a:satOff val="0"/>
                <a:lumOff val="0"/>
                <a:alphaOff val="0"/>
                <a:tint val="50000"/>
                <a:satMod val="300000"/>
              </a:schemeClr>
            </a:gs>
            <a:gs pos="35000">
              <a:schemeClr val="accent2">
                <a:tint val="99000"/>
                <a:hueOff val="0"/>
                <a:satOff val="0"/>
                <a:lumOff val="0"/>
                <a:alphaOff val="0"/>
                <a:tint val="37000"/>
                <a:satMod val="300000"/>
              </a:schemeClr>
            </a:gs>
            <a:gs pos="100000">
              <a:schemeClr val="accent2">
                <a:tint val="99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b="1" kern="1200" dirty="0" smtClean="0"/>
            <a:t>Zastupování</a:t>
          </a:r>
          <a:endParaRPr lang="cs-CZ" sz="1800" b="1" kern="1200" dirty="0"/>
        </a:p>
      </dsp:txBody>
      <dsp:txXfrm>
        <a:off x="2550083" y="3421780"/>
        <a:ext cx="3058513" cy="257974"/>
      </dsp:txXfrm>
    </dsp:sp>
    <dsp:sp modelId="{18ED95F3-858E-43FE-B20E-EC0002E5BCFF}">
      <dsp:nvSpPr>
        <dsp:cNvPr id="0" name=""/>
        <dsp:cNvSpPr/>
      </dsp:nvSpPr>
      <dsp:spPr>
        <a:xfrm rot="4713149">
          <a:off x="1744274" y="3274866"/>
          <a:ext cx="1331335" cy="13017"/>
        </a:xfrm>
        <a:custGeom>
          <a:avLst/>
          <a:gdLst/>
          <a:ahLst/>
          <a:cxnLst/>
          <a:rect l="0" t="0" r="0" b="0"/>
          <a:pathLst>
            <a:path>
              <a:moveTo>
                <a:pt x="0" y="6508"/>
              </a:moveTo>
              <a:lnTo>
                <a:pt x="1331335" y="6508"/>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376658" y="3248091"/>
        <a:ext cx="66566" cy="66566"/>
      </dsp:txXfrm>
    </dsp:sp>
    <dsp:sp modelId="{508D3A14-C60D-4B01-A3F6-AF03939F8FDB}">
      <dsp:nvSpPr>
        <dsp:cNvPr id="0" name=""/>
        <dsp:cNvSpPr/>
      </dsp:nvSpPr>
      <dsp:spPr>
        <a:xfrm>
          <a:off x="2542057" y="3796787"/>
          <a:ext cx="3074565" cy="274026"/>
        </a:xfrm>
        <a:prstGeom prst="roundRect">
          <a:avLst>
            <a:gd name="adj" fmla="val 10000"/>
          </a:avLst>
        </a:prstGeom>
        <a:gradFill rotWithShape="0">
          <a:gsLst>
            <a:gs pos="0">
              <a:schemeClr val="accent2">
                <a:tint val="99000"/>
                <a:hueOff val="0"/>
                <a:satOff val="0"/>
                <a:lumOff val="0"/>
                <a:alphaOff val="0"/>
                <a:tint val="50000"/>
                <a:satMod val="300000"/>
              </a:schemeClr>
            </a:gs>
            <a:gs pos="35000">
              <a:schemeClr val="accent2">
                <a:tint val="99000"/>
                <a:hueOff val="0"/>
                <a:satOff val="0"/>
                <a:lumOff val="0"/>
                <a:alphaOff val="0"/>
                <a:tint val="37000"/>
                <a:satMod val="300000"/>
              </a:schemeClr>
            </a:gs>
            <a:gs pos="100000">
              <a:schemeClr val="accent2">
                <a:tint val="99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b="1" kern="1200" dirty="0" smtClean="0"/>
            <a:t>Správa jmění dítěte</a:t>
          </a:r>
          <a:endParaRPr lang="cs-CZ" sz="1800" b="1" kern="1200" dirty="0"/>
        </a:p>
      </dsp:txBody>
      <dsp:txXfrm>
        <a:off x="2550083" y="3804813"/>
        <a:ext cx="3058513" cy="257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E8049-AE80-4C23-97F6-F38A0609D099}">
      <dsp:nvSpPr>
        <dsp:cNvPr id="0" name=""/>
        <dsp:cNvSpPr/>
      </dsp:nvSpPr>
      <dsp:spPr>
        <a:xfrm>
          <a:off x="49343" y="42869"/>
          <a:ext cx="2446100" cy="12256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cs-CZ" sz="1800" b="1" kern="1200" dirty="0" smtClean="0"/>
            <a:t>Vyhovující zákon</a:t>
          </a:r>
        </a:p>
        <a:p>
          <a:pPr lvl="0" algn="ctr" defTabSz="800100">
            <a:lnSpc>
              <a:spcPct val="90000"/>
            </a:lnSpc>
            <a:spcBef>
              <a:spcPct val="0"/>
            </a:spcBef>
            <a:spcAft>
              <a:spcPct val="35000"/>
            </a:spcAft>
          </a:pPr>
          <a:r>
            <a:rPr lang="cs-CZ" sz="1800" b="1" kern="1200" dirty="0" smtClean="0"/>
            <a:t>Pozitivní judikatura</a:t>
          </a:r>
          <a:endParaRPr lang="cs-CZ" sz="1800" b="1" kern="1200" dirty="0"/>
        </a:p>
      </dsp:txBody>
      <dsp:txXfrm>
        <a:off x="85240" y="78766"/>
        <a:ext cx="2374306" cy="1153835"/>
      </dsp:txXfrm>
    </dsp:sp>
    <dsp:sp modelId="{2101FB92-3328-4812-B8BC-2CC539B8871B}">
      <dsp:nvSpPr>
        <dsp:cNvPr id="0" name=""/>
        <dsp:cNvSpPr/>
      </dsp:nvSpPr>
      <dsp:spPr>
        <a:xfrm>
          <a:off x="293953" y="1268498"/>
          <a:ext cx="198088" cy="757402"/>
        </a:xfrm>
        <a:custGeom>
          <a:avLst/>
          <a:gdLst/>
          <a:ahLst/>
          <a:cxnLst/>
          <a:rect l="0" t="0" r="0" b="0"/>
          <a:pathLst>
            <a:path>
              <a:moveTo>
                <a:pt x="0" y="0"/>
              </a:moveTo>
              <a:lnTo>
                <a:pt x="0" y="757402"/>
              </a:lnTo>
              <a:lnTo>
                <a:pt x="198088" y="757402"/>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2561B5-BFFD-44C5-A656-40F5EDFF6328}">
      <dsp:nvSpPr>
        <dsp:cNvPr id="0" name=""/>
        <dsp:cNvSpPr/>
      </dsp:nvSpPr>
      <dsp:spPr>
        <a:xfrm>
          <a:off x="492042" y="1493666"/>
          <a:ext cx="2175338"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Péče obou </a:t>
          </a:r>
          <a:r>
            <a:rPr lang="cs-CZ" sz="1400" b="1" kern="1200" dirty="0" smtClean="0"/>
            <a:t>rodičů je </a:t>
          </a:r>
          <a:r>
            <a:rPr lang="cs-CZ" sz="1400" b="1" kern="1200" dirty="0" smtClean="0"/>
            <a:t>vždy společná nebo střídavá péče, </a:t>
          </a:r>
        </a:p>
        <a:p>
          <a:pPr lvl="0" algn="ctr" defTabSz="622300">
            <a:lnSpc>
              <a:spcPct val="90000"/>
            </a:lnSpc>
            <a:spcBef>
              <a:spcPct val="0"/>
            </a:spcBef>
            <a:spcAft>
              <a:spcPct val="35000"/>
            </a:spcAft>
          </a:pPr>
          <a:r>
            <a:rPr lang="cs-CZ" sz="1400" b="1" kern="1200" dirty="0" smtClean="0"/>
            <a:t>oba rodiče jsou si rovni</a:t>
          </a:r>
          <a:endParaRPr lang="cs-CZ" sz="1400" b="1" kern="1200" dirty="0"/>
        </a:p>
      </dsp:txBody>
      <dsp:txXfrm>
        <a:off x="523219" y="1524843"/>
        <a:ext cx="2112984" cy="1002114"/>
      </dsp:txXfrm>
    </dsp:sp>
    <dsp:sp modelId="{DACF6D72-1709-48EF-BF63-30C28F0AA566}">
      <dsp:nvSpPr>
        <dsp:cNvPr id="0" name=""/>
        <dsp:cNvSpPr/>
      </dsp:nvSpPr>
      <dsp:spPr>
        <a:xfrm>
          <a:off x="293953" y="1268498"/>
          <a:ext cx="198088" cy="2055505"/>
        </a:xfrm>
        <a:custGeom>
          <a:avLst/>
          <a:gdLst/>
          <a:ahLst/>
          <a:cxnLst/>
          <a:rect l="0" t="0" r="0" b="0"/>
          <a:pathLst>
            <a:path>
              <a:moveTo>
                <a:pt x="0" y="0"/>
              </a:moveTo>
              <a:lnTo>
                <a:pt x="0" y="2055505"/>
              </a:lnTo>
              <a:lnTo>
                <a:pt x="198088" y="2055505"/>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7F262EC-9170-4086-AEE4-12CC4D9AD5C1}">
      <dsp:nvSpPr>
        <dsp:cNvPr id="0" name=""/>
        <dsp:cNvSpPr/>
      </dsp:nvSpPr>
      <dsp:spPr>
        <a:xfrm>
          <a:off x="492042" y="2791770"/>
          <a:ext cx="2175338"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Presumpce střídavé péče s možností vyvrácení velmi vážnými důvody</a:t>
          </a:r>
          <a:endParaRPr lang="cs-CZ" sz="1400" b="1" kern="1200" dirty="0"/>
        </a:p>
      </dsp:txBody>
      <dsp:txXfrm>
        <a:off x="523219" y="2822947"/>
        <a:ext cx="2112984" cy="1002114"/>
      </dsp:txXfrm>
    </dsp:sp>
    <dsp:sp modelId="{7612A4E3-5AA7-435F-AE37-613E5989FDF4}">
      <dsp:nvSpPr>
        <dsp:cNvPr id="0" name=""/>
        <dsp:cNvSpPr/>
      </dsp:nvSpPr>
      <dsp:spPr>
        <a:xfrm>
          <a:off x="293953" y="1268498"/>
          <a:ext cx="198088" cy="3353608"/>
        </a:xfrm>
        <a:custGeom>
          <a:avLst/>
          <a:gdLst/>
          <a:ahLst/>
          <a:cxnLst/>
          <a:rect l="0" t="0" r="0" b="0"/>
          <a:pathLst>
            <a:path>
              <a:moveTo>
                <a:pt x="0" y="0"/>
              </a:moveTo>
              <a:lnTo>
                <a:pt x="0" y="3353608"/>
              </a:lnTo>
              <a:lnTo>
                <a:pt x="198088" y="3353608"/>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5F60B30-E448-4769-B2A0-55332ADA07B7}">
      <dsp:nvSpPr>
        <dsp:cNvPr id="0" name=""/>
        <dsp:cNvSpPr/>
      </dsp:nvSpPr>
      <dsp:spPr>
        <a:xfrm>
          <a:off x="492042" y="4089873"/>
          <a:ext cx="2175338"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Zájem dítěte jako hmotné právo, procesní pravidlo a interpretační princip, péče obou rodičů jako právo dítěte</a:t>
          </a:r>
          <a:endParaRPr lang="cs-CZ" sz="1400" b="1" kern="1200" dirty="0"/>
        </a:p>
      </dsp:txBody>
      <dsp:txXfrm>
        <a:off x="523219" y="4121050"/>
        <a:ext cx="2112984" cy="1002114"/>
      </dsp:txXfrm>
    </dsp:sp>
    <dsp:sp modelId="{04A757FB-D1FA-48ED-B2B3-E8579C9C5D4A}">
      <dsp:nvSpPr>
        <dsp:cNvPr id="0" name=""/>
        <dsp:cNvSpPr/>
      </dsp:nvSpPr>
      <dsp:spPr>
        <a:xfrm>
          <a:off x="2916192" y="34402"/>
          <a:ext cx="2446100" cy="12256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cs-CZ" sz="1800" b="1" kern="1200" dirty="0" smtClean="0"/>
            <a:t>Problematické okruhy</a:t>
          </a:r>
          <a:endParaRPr lang="cs-CZ" sz="1800" b="1" kern="1200" dirty="0"/>
        </a:p>
      </dsp:txBody>
      <dsp:txXfrm>
        <a:off x="2952089" y="70299"/>
        <a:ext cx="2374306" cy="1153835"/>
      </dsp:txXfrm>
    </dsp:sp>
    <dsp:sp modelId="{C3A921D2-3FF0-48AA-A301-4507CDBF9CC7}">
      <dsp:nvSpPr>
        <dsp:cNvPr id="0" name=""/>
        <dsp:cNvSpPr/>
      </dsp:nvSpPr>
      <dsp:spPr>
        <a:xfrm>
          <a:off x="3160802" y="1260032"/>
          <a:ext cx="244610" cy="765869"/>
        </a:xfrm>
        <a:custGeom>
          <a:avLst/>
          <a:gdLst/>
          <a:ahLst/>
          <a:cxnLst/>
          <a:rect l="0" t="0" r="0" b="0"/>
          <a:pathLst>
            <a:path>
              <a:moveTo>
                <a:pt x="0" y="0"/>
              </a:moveTo>
              <a:lnTo>
                <a:pt x="0" y="765869"/>
              </a:lnTo>
              <a:lnTo>
                <a:pt x="244610" y="765869"/>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8026D14-6627-4D91-B2BC-BBA929F5DF7D}">
      <dsp:nvSpPr>
        <dsp:cNvPr id="0" name=""/>
        <dsp:cNvSpPr/>
      </dsp:nvSpPr>
      <dsp:spPr>
        <a:xfrm>
          <a:off x="3405412" y="1493666"/>
          <a:ext cx="2370889"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Neúměrné zásahy státu do rodinného života, nesprávná práce s názorem dítěte</a:t>
          </a:r>
        </a:p>
      </dsp:txBody>
      <dsp:txXfrm>
        <a:off x="3436589" y="1524843"/>
        <a:ext cx="2308535" cy="1002114"/>
      </dsp:txXfrm>
    </dsp:sp>
    <dsp:sp modelId="{6A30416E-B3A1-49F8-9852-97482E57F5EC}">
      <dsp:nvSpPr>
        <dsp:cNvPr id="0" name=""/>
        <dsp:cNvSpPr/>
      </dsp:nvSpPr>
      <dsp:spPr>
        <a:xfrm>
          <a:off x="3160802" y="1260032"/>
          <a:ext cx="244610" cy="2063972"/>
        </a:xfrm>
        <a:custGeom>
          <a:avLst/>
          <a:gdLst/>
          <a:ahLst/>
          <a:cxnLst/>
          <a:rect l="0" t="0" r="0" b="0"/>
          <a:pathLst>
            <a:path>
              <a:moveTo>
                <a:pt x="0" y="0"/>
              </a:moveTo>
              <a:lnTo>
                <a:pt x="0" y="2063972"/>
              </a:lnTo>
              <a:lnTo>
                <a:pt x="244610" y="2063972"/>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17CF221-A2CE-40CB-B0AB-1FCB80988C02}">
      <dsp:nvSpPr>
        <dsp:cNvPr id="0" name=""/>
        <dsp:cNvSpPr/>
      </dsp:nvSpPr>
      <dsp:spPr>
        <a:xfrm>
          <a:off x="3405412" y="2791770"/>
          <a:ext cx="2370889"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Předjímání rozhodnutí intenzivním zásahem do práva dítěte na péči obou  rodičů předběžným opatřením</a:t>
          </a:r>
        </a:p>
      </dsp:txBody>
      <dsp:txXfrm>
        <a:off x="3436589" y="2822947"/>
        <a:ext cx="2308535" cy="1002114"/>
      </dsp:txXfrm>
    </dsp:sp>
    <dsp:sp modelId="{B4DB37C1-1CBF-42CC-9BF9-8AB0B45D4BF7}">
      <dsp:nvSpPr>
        <dsp:cNvPr id="0" name=""/>
        <dsp:cNvSpPr/>
      </dsp:nvSpPr>
      <dsp:spPr>
        <a:xfrm>
          <a:off x="3160802" y="1260032"/>
          <a:ext cx="244610" cy="3362075"/>
        </a:xfrm>
        <a:custGeom>
          <a:avLst/>
          <a:gdLst/>
          <a:ahLst/>
          <a:cxnLst/>
          <a:rect l="0" t="0" r="0" b="0"/>
          <a:pathLst>
            <a:path>
              <a:moveTo>
                <a:pt x="0" y="0"/>
              </a:moveTo>
              <a:lnTo>
                <a:pt x="0" y="3362075"/>
              </a:lnTo>
              <a:lnTo>
                <a:pt x="244610" y="3362075"/>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14EAD26-F15C-4802-8C68-BCD03237C339}">
      <dsp:nvSpPr>
        <dsp:cNvPr id="0" name=""/>
        <dsp:cNvSpPr/>
      </dsp:nvSpPr>
      <dsp:spPr>
        <a:xfrm>
          <a:off x="3405412" y="4089873"/>
          <a:ext cx="2370889"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cs-CZ" sz="1400" b="1" kern="1200" dirty="0" smtClean="0"/>
            <a:t>Nadužívání úpravy širokého styku, </a:t>
          </a:r>
        </a:p>
        <a:p>
          <a:pPr marL="0" marR="0" lvl="0" indent="0" algn="ctr" defTabSz="914400" eaLnBrk="1" fontAlgn="auto" latinLnBrk="0" hangingPunct="1">
            <a:lnSpc>
              <a:spcPct val="100000"/>
            </a:lnSpc>
            <a:spcBef>
              <a:spcPct val="0"/>
            </a:spcBef>
            <a:spcAft>
              <a:spcPts val="0"/>
            </a:spcAft>
            <a:buClrTx/>
            <a:buSzTx/>
            <a:buFontTx/>
            <a:buNone/>
            <a:tabLst/>
            <a:defRPr/>
          </a:pPr>
          <a:r>
            <a:rPr lang="cs-CZ" sz="1400" b="1" kern="1200" dirty="0" smtClean="0"/>
            <a:t>úpravy výživného mimo ekonomickou realitu</a:t>
          </a:r>
        </a:p>
      </dsp:txBody>
      <dsp:txXfrm>
        <a:off x="3436589" y="4121050"/>
        <a:ext cx="2308535" cy="1002114"/>
      </dsp:txXfrm>
    </dsp:sp>
    <dsp:sp modelId="{8E267152-BA99-4CB5-B9EF-82692E12562B}">
      <dsp:nvSpPr>
        <dsp:cNvPr id="0" name=""/>
        <dsp:cNvSpPr/>
      </dsp:nvSpPr>
      <dsp:spPr>
        <a:xfrm>
          <a:off x="5829563" y="34402"/>
          <a:ext cx="2446100" cy="12256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cs-CZ" sz="1800" b="1" kern="1200" dirty="0" smtClean="0"/>
            <a:t>Žádoucí směry dalšího vývoje</a:t>
          </a:r>
          <a:endParaRPr lang="cs-CZ" sz="1800" b="1" kern="1200" dirty="0"/>
        </a:p>
      </dsp:txBody>
      <dsp:txXfrm>
        <a:off x="5865460" y="70299"/>
        <a:ext cx="2374306" cy="1153835"/>
      </dsp:txXfrm>
    </dsp:sp>
    <dsp:sp modelId="{8C14C7FE-A06D-4B16-8F79-316806A63A08}">
      <dsp:nvSpPr>
        <dsp:cNvPr id="0" name=""/>
        <dsp:cNvSpPr/>
      </dsp:nvSpPr>
      <dsp:spPr>
        <a:xfrm>
          <a:off x="6074173" y="1260032"/>
          <a:ext cx="244610" cy="765869"/>
        </a:xfrm>
        <a:custGeom>
          <a:avLst/>
          <a:gdLst/>
          <a:ahLst/>
          <a:cxnLst/>
          <a:rect l="0" t="0" r="0" b="0"/>
          <a:pathLst>
            <a:path>
              <a:moveTo>
                <a:pt x="0" y="0"/>
              </a:moveTo>
              <a:lnTo>
                <a:pt x="0" y="765869"/>
              </a:lnTo>
              <a:lnTo>
                <a:pt x="244610" y="765869"/>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B4C2910-6194-4565-806F-345F5D4F18E4}">
      <dsp:nvSpPr>
        <dsp:cNvPr id="0" name=""/>
        <dsp:cNvSpPr/>
      </dsp:nvSpPr>
      <dsp:spPr>
        <a:xfrm>
          <a:off x="6318783" y="1493666"/>
          <a:ext cx="2175338"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Do konečného rozhodnutí zachovat co nejvyváženější péči obou rodičů, chránit práva během řízení</a:t>
          </a:r>
          <a:endParaRPr lang="cs-CZ" sz="1400" b="1" kern="1200" dirty="0"/>
        </a:p>
      </dsp:txBody>
      <dsp:txXfrm>
        <a:off x="6349960" y="1524843"/>
        <a:ext cx="2112984" cy="1002114"/>
      </dsp:txXfrm>
    </dsp:sp>
    <dsp:sp modelId="{DB792C96-F9EA-4A02-909A-71B2692EADF5}">
      <dsp:nvSpPr>
        <dsp:cNvPr id="0" name=""/>
        <dsp:cNvSpPr/>
      </dsp:nvSpPr>
      <dsp:spPr>
        <a:xfrm>
          <a:off x="6074173" y="1260032"/>
          <a:ext cx="244610" cy="2063972"/>
        </a:xfrm>
        <a:custGeom>
          <a:avLst/>
          <a:gdLst/>
          <a:ahLst/>
          <a:cxnLst/>
          <a:rect l="0" t="0" r="0" b="0"/>
          <a:pathLst>
            <a:path>
              <a:moveTo>
                <a:pt x="0" y="0"/>
              </a:moveTo>
              <a:lnTo>
                <a:pt x="0" y="2063972"/>
              </a:lnTo>
              <a:lnTo>
                <a:pt x="244610" y="2063972"/>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62C3D63-819C-4B1E-BD75-59B2615630B2}">
      <dsp:nvSpPr>
        <dsp:cNvPr id="0" name=""/>
        <dsp:cNvSpPr/>
      </dsp:nvSpPr>
      <dsp:spPr>
        <a:xfrm>
          <a:off x="6318783" y="2791770"/>
          <a:ext cx="2175338"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Výlučná péče jen se souhlasem druhého rodiče nebo v případě nezbytnosti (ohrožení dítěte jedním rodičem)</a:t>
          </a:r>
          <a:endParaRPr lang="cs-CZ" sz="1400" b="1" kern="1200" dirty="0"/>
        </a:p>
      </dsp:txBody>
      <dsp:txXfrm>
        <a:off x="6349960" y="2822947"/>
        <a:ext cx="2112984" cy="1002114"/>
      </dsp:txXfrm>
    </dsp:sp>
    <dsp:sp modelId="{65B32E60-D795-4607-8D95-7670C4F3FBDE}">
      <dsp:nvSpPr>
        <dsp:cNvPr id="0" name=""/>
        <dsp:cNvSpPr/>
      </dsp:nvSpPr>
      <dsp:spPr>
        <a:xfrm>
          <a:off x="6074173" y="1260032"/>
          <a:ext cx="244610" cy="3362075"/>
        </a:xfrm>
        <a:custGeom>
          <a:avLst/>
          <a:gdLst/>
          <a:ahLst/>
          <a:cxnLst/>
          <a:rect l="0" t="0" r="0" b="0"/>
          <a:pathLst>
            <a:path>
              <a:moveTo>
                <a:pt x="0" y="0"/>
              </a:moveTo>
              <a:lnTo>
                <a:pt x="0" y="3362075"/>
              </a:lnTo>
              <a:lnTo>
                <a:pt x="244610" y="3362075"/>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482518E-145F-499C-AE2D-FFEC279A56F1}">
      <dsp:nvSpPr>
        <dsp:cNvPr id="0" name=""/>
        <dsp:cNvSpPr/>
      </dsp:nvSpPr>
      <dsp:spPr>
        <a:xfrm>
          <a:off x="6318783" y="4089873"/>
          <a:ext cx="2175338" cy="106446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cs-CZ" sz="1400" b="1" kern="1200" dirty="0" smtClean="0"/>
            <a:t>Vedení rodičů ke vzájemnému respektu a uznání povinností a práv, vedení k </a:t>
          </a:r>
          <a:r>
            <a:rPr lang="cs-CZ" sz="1400" b="1" kern="1200" dirty="0" smtClean="0"/>
            <a:t>dohodě, šíření „</a:t>
          </a:r>
          <a:r>
            <a:rPr lang="cs-CZ" sz="1400" b="1" kern="1200" dirty="0" err="1" smtClean="0"/>
            <a:t>Cochemu</a:t>
          </a:r>
          <a:r>
            <a:rPr lang="cs-CZ" sz="1400" b="1" kern="1200" dirty="0" smtClean="0"/>
            <a:t>“</a:t>
          </a:r>
          <a:endParaRPr lang="cs-CZ" sz="1400" b="1" kern="1200" dirty="0"/>
        </a:p>
      </dsp:txBody>
      <dsp:txXfrm>
        <a:off x="6349960" y="4121050"/>
        <a:ext cx="2112984" cy="100211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32FE1235-D0AB-4A63-B825-13DBE1AF064F}" type="slidenum">
              <a:rPr lang="cs-CZ" altLang="cs-CZ"/>
              <a:pPr>
                <a:defRPr/>
              </a:pPr>
              <a:t>‹#›</a:t>
            </a:fld>
            <a:endParaRPr lang="cs-CZ" altLang="cs-CZ"/>
          </a:p>
        </p:txBody>
      </p:sp>
    </p:spTree>
    <p:extLst>
      <p:ext uri="{BB962C8B-B14F-4D97-AF65-F5344CB8AC3E}">
        <p14:creationId xmlns:p14="http://schemas.microsoft.com/office/powerpoint/2010/main" val="269951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C3B2A98D-8D61-4AA8-A85E-C9934B087624}" type="slidenum">
              <a:rPr lang="cs-CZ" altLang="cs-CZ"/>
              <a:pPr>
                <a:defRPr/>
              </a:pPr>
              <a:t>‹#›</a:t>
            </a:fld>
            <a:endParaRPr lang="cs-CZ" altLang="cs-CZ"/>
          </a:p>
        </p:txBody>
      </p:sp>
    </p:spTree>
    <p:extLst>
      <p:ext uri="{BB962C8B-B14F-4D97-AF65-F5344CB8AC3E}">
        <p14:creationId xmlns:p14="http://schemas.microsoft.com/office/powerpoint/2010/main" val="3192203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5BC4551B-0464-4332-A9A6-32B5DD7C0925}" type="slidenum">
              <a:rPr lang="cs-CZ" altLang="cs-CZ"/>
              <a:pPr>
                <a:defRPr/>
              </a:pPr>
              <a:t>‹#›</a:t>
            </a:fld>
            <a:endParaRPr lang="cs-CZ" altLang="cs-CZ"/>
          </a:p>
        </p:txBody>
      </p:sp>
    </p:spTree>
    <p:extLst>
      <p:ext uri="{BB962C8B-B14F-4D97-AF65-F5344CB8AC3E}">
        <p14:creationId xmlns:p14="http://schemas.microsoft.com/office/powerpoint/2010/main" val="3912461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81C89330-8044-45FF-8CAB-5D8AEDC2BDEB}" type="slidenum">
              <a:rPr lang="cs-CZ" altLang="cs-CZ"/>
              <a:pPr>
                <a:defRPr/>
              </a:pPr>
              <a:t>‹#›</a:t>
            </a:fld>
            <a:endParaRPr lang="cs-CZ" altLang="cs-CZ"/>
          </a:p>
        </p:txBody>
      </p:sp>
    </p:spTree>
    <p:extLst>
      <p:ext uri="{BB962C8B-B14F-4D97-AF65-F5344CB8AC3E}">
        <p14:creationId xmlns:p14="http://schemas.microsoft.com/office/powerpoint/2010/main" val="1723835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288" y="6308725"/>
            <a:ext cx="17129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p:txBody>
          <a:bodyPr/>
          <a:lstStyle>
            <a:lvl1pPr>
              <a:defRPr/>
            </a:lvl1pPr>
          </a:lstStyle>
          <a:p>
            <a:pPr>
              <a:defRPr/>
            </a:pPr>
            <a:fld id="{25CFB08E-7689-4777-B004-7D2CD6FE6D97}" type="slidenum">
              <a:rPr lang="cs-CZ" altLang="cs-CZ"/>
              <a:pPr>
                <a:defRPr/>
              </a:pPr>
              <a:t>‹#›</a:t>
            </a:fld>
            <a:endParaRPr lang="cs-CZ" altLang="cs-CZ"/>
          </a:p>
        </p:txBody>
      </p:sp>
    </p:spTree>
    <p:extLst>
      <p:ext uri="{BB962C8B-B14F-4D97-AF65-F5344CB8AC3E}">
        <p14:creationId xmlns:p14="http://schemas.microsoft.com/office/powerpoint/2010/main" val="3021229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2727587E-B72D-4900-A0C2-B48255F8BF0A}" type="slidenum">
              <a:rPr lang="cs-CZ" altLang="cs-CZ"/>
              <a:pPr>
                <a:defRPr/>
              </a:pPr>
              <a:t>‹#›</a:t>
            </a:fld>
            <a:endParaRPr lang="cs-CZ" altLang="cs-CZ"/>
          </a:p>
        </p:txBody>
      </p:sp>
    </p:spTree>
    <p:extLst>
      <p:ext uri="{BB962C8B-B14F-4D97-AF65-F5344CB8AC3E}">
        <p14:creationId xmlns:p14="http://schemas.microsoft.com/office/powerpoint/2010/main" val="372595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600200"/>
            <a:ext cx="38163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8863" y="1600200"/>
            <a:ext cx="38179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C6322150-410D-4760-875A-7B035064C493}" type="slidenum">
              <a:rPr lang="cs-CZ" altLang="cs-CZ"/>
              <a:pPr>
                <a:defRPr/>
              </a:pPr>
              <a:t>‹#›</a:t>
            </a:fld>
            <a:endParaRPr lang="cs-CZ" altLang="cs-CZ"/>
          </a:p>
        </p:txBody>
      </p:sp>
    </p:spTree>
    <p:extLst>
      <p:ext uri="{BB962C8B-B14F-4D97-AF65-F5344CB8AC3E}">
        <p14:creationId xmlns:p14="http://schemas.microsoft.com/office/powerpoint/2010/main" val="2889879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p:cNvSpPr>
            <a:spLocks noGrp="1" noChangeArrowheads="1"/>
          </p:cNvSpPr>
          <p:nvPr>
            <p:ph type="sldNum" sz="quarter" idx="12"/>
          </p:nvPr>
        </p:nvSpPr>
        <p:spPr>
          <a:ln/>
        </p:spPr>
        <p:txBody>
          <a:bodyPr/>
          <a:lstStyle>
            <a:lvl1pPr>
              <a:defRPr/>
            </a:lvl1pPr>
          </a:lstStyle>
          <a:p>
            <a:pPr>
              <a:defRPr/>
            </a:pPr>
            <a:fld id="{8F87ADFE-BB6D-40E4-8FC1-66BD4F0C0804}" type="slidenum">
              <a:rPr lang="cs-CZ" altLang="cs-CZ"/>
              <a:pPr>
                <a:defRPr/>
              </a:pPr>
              <a:t>‹#›</a:t>
            </a:fld>
            <a:endParaRPr lang="cs-CZ" altLang="cs-CZ"/>
          </a:p>
        </p:txBody>
      </p:sp>
    </p:spTree>
    <p:extLst>
      <p:ext uri="{BB962C8B-B14F-4D97-AF65-F5344CB8AC3E}">
        <p14:creationId xmlns:p14="http://schemas.microsoft.com/office/powerpoint/2010/main" val="1160773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p:cNvSpPr>
            <a:spLocks noGrp="1" noChangeArrowheads="1"/>
          </p:cNvSpPr>
          <p:nvPr>
            <p:ph type="sldNum" sz="quarter" idx="12"/>
          </p:nvPr>
        </p:nvSpPr>
        <p:spPr>
          <a:ln/>
        </p:spPr>
        <p:txBody>
          <a:bodyPr/>
          <a:lstStyle>
            <a:lvl1pPr>
              <a:defRPr/>
            </a:lvl1pPr>
          </a:lstStyle>
          <a:p>
            <a:pPr>
              <a:defRPr/>
            </a:pPr>
            <a:fld id="{2D9611C4-EF6F-4407-9134-91A4EAD36702}" type="slidenum">
              <a:rPr lang="cs-CZ" altLang="cs-CZ"/>
              <a:pPr>
                <a:defRPr/>
              </a:pPr>
              <a:t>‹#›</a:t>
            </a:fld>
            <a:endParaRPr lang="cs-CZ" altLang="cs-CZ"/>
          </a:p>
        </p:txBody>
      </p:sp>
    </p:spTree>
    <p:extLst>
      <p:ext uri="{BB962C8B-B14F-4D97-AF65-F5344CB8AC3E}">
        <p14:creationId xmlns:p14="http://schemas.microsoft.com/office/powerpoint/2010/main" val="2424483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p:cNvSpPr>
            <a:spLocks noGrp="1" noChangeArrowheads="1"/>
          </p:cNvSpPr>
          <p:nvPr>
            <p:ph type="sldNum" sz="quarter" idx="12"/>
          </p:nvPr>
        </p:nvSpPr>
        <p:spPr>
          <a:ln/>
        </p:spPr>
        <p:txBody>
          <a:bodyPr/>
          <a:lstStyle>
            <a:lvl1pPr>
              <a:defRPr/>
            </a:lvl1pPr>
          </a:lstStyle>
          <a:p>
            <a:pPr>
              <a:defRPr/>
            </a:pPr>
            <a:fld id="{C343867C-7B0D-4002-B164-D11406CDDC94}" type="slidenum">
              <a:rPr lang="cs-CZ" altLang="cs-CZ"/>
              <a:pPr>
                <a:defRPr/>
              </a:pPr>
              <a:t>‹#›</a:t>
            </a:fld>
            <a:endParaRPr lang="cs-CZ" altLang="cs-CZ"/>
          </a:p>
        </p:txBody>
      </p:sp>
    </p:spTree>
    <p:extLst>
      <p:ext uri="{BB962C8B-B14F-4D97-AF65-F5344CB8AC3E}">
        <p14:creationId xmlns:p14="http://schemas.microsoft.com/office/powerpoint/2010/main" val="326705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0F158983-CEF2-4B6A-8F2B-9F071E69F504}" type="slidenum">
              <a:rPr lang="cs-CZ" altLang="cs-CZ"/>
              <a:pPr>
                <a:defRPr/>
              </a:pPr>
              <a:t>‹#›</a:t>
            </a:fld>
            <a:endParaRPr lang="cs-CZ" altLang="cs-CZ"/>
          </a:p>
        </p:txBody>
      </p:sp>
    </p:spTree>
    <p:extLst>
      <p:ext uri="{BB962C8B-B14F-4D97-AF65-F5344CB8AC3E}">
        <p14:creationId xmlns:p14="http://schemas.microsoft.com/office/powerpoint/2010/main" val="1651041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8876787B-782A-4B00-ADB8-75C7B5E90188}" type="slidenum">
              <a:rPr lang="cs-CZ" altLang="cs-CZ"/>
              <a:pPr>
                <a:defRPr/>
              </a:pPr>
              <a:t>‹#›</a:t>
            </a:fld>
            <a:endParaRPr lang="cs-CZ" altLang="cs-CZ"/>
          </a:p>
        </p:txBody>
      </p:sp>
    </p:spTree>
    <p:extLst>
      <p:ext uri="{BB962C8B-B14F-4D97-AF65-F5344CB8AC3E}">
        <p14:creationId xmlns:p14="http://schemas.microsoft.com/office/powerpoint/2010/main" val="38174810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5697D7C0-2B37-4A03-979D-77DDB95A420F}" type="slidenum">
              <a:rPr lang="cs-CZ" altLang="cs-CZ"/>
              <a:pPr>
                <a:defRPr/>
              </a:pPr>
              <a:t>‹#›</a:t>
            </a:fld>
            <a:endParaRPr lang="cs-CZ" altLang="cs-CZ"/>
          </a:p>
        </p:txBody>
      </p:sp>
    </p:spTree>
    <p:extLst>
      <p:ext uri="{BB962C8B-B14F-4D97-AF65-F5344CB8AC3E}">
        <p14:creationId xmlns:p14="http://schemas.microsoft.com/office/powerpoint/2010/main" val="4083335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E67AAC86-A61E-4109-87DE-011002ADC639}" type="slidenum">
              <a:rPr lang="cs-CZ" altLang="cs-CZ"/>
              <a:pPr>
                <a:defRPr/>
              </a:pPr>
              <a:t>‹#›</a:t>
            </a:fld>
            <a:endParaRPr lang="cs-CZ" altLang="cs-CZ"/>
          </a:p>
        </p:txBody>
      </p:sp>
    </p:spTree>
    <p:extLst>
      <p:ext uri="{BB962C8B-B14F-4D97-AF65-F5344CB8AC3E}">
        <p14:creationId xmlns:p14="http://schemas.microsoft.com/office/powerpoint/2010/main" val="3734156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0538" y="274638"/>
            <a:ext cx="1979612"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274638"/>
            <a:ext cx="5788025"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86901082-28E9-4BEB-9832-774C8BF794C7}" type="slidenum">
              <a:rPr lang="cs-CZ" altLang="cs-CZ"/>
              <a:pPr>
                <a:defRPr/>
              </a:pPr>
              <a:t>‹#›</a:t>
            </a:fld>
            <a:endParaRPr lang="cs-CZ" altLang="cs-CZ"/>
          </a:p>
        </p:txBody>
      </p:sp>
    </p:spTree>
    <p:extLst>
      <p:ext uri="{BB962C8B-B14F-4D97-AF65-F5344CB8AC3E}">
        <p14:creationId xmlns:p14="http://schemas.microsoft.com/office/powerpoint/2010/main" val="397664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1FEB6F14-F9A0-4196-83AD-97DCF36F34EE}" type="slidenum">
              <a:rPr lang="cs-CZ" altLang="cs-CZ"/>
              <a:pPr>
                <a:defRPr/>
              </a:pPr>
              <a:t>‹#›</a:t>
            </a:fld>
            <a:endParaRPr lang="cs-CZ" altLang="cs-CZ"/>
          </a:p>
        </p:txBody>
      </p:sp>
    </p:spTree>
    <p:extLst>
      <p:ext uri="{BB962C8B-B14F-4D97-AF65-F5344CB8AC3E}">
        <p14:creationId xmlns:p14="http://schemas.microsoft.com/office/powerpoint/2010/main" val="267769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4DB4CB78-75E2-4E9A-874B-05F60495FB75}" type="slidenum">
              <a:rPr lang="cs-CZ" altLang="cs-CZ"/>
              <a:pPr>
                <a:defRPr/>
              </a:pPr>
              <a:t>‹#›</a:t>
            </a:fld>
            <a:endParaRPr lang="cs-CZ" altLang="cs-CZ"/>
          </a:p>
        </p:txBody>
      </p:sp>
    </p:spTree>
    <p:extLst>
      <p:ext uri="{BB962C8B-B14F-4D97-AF65-F5344CB8AC3E}">
        <p14:creationId xmlns:p14="http://schemas.microsoft.com/office/powerpoint/2010/main" val="3757535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p:cNvSpPr>
            <a:spLocks noGrp="1" noChangeArrowheads="1"/>
          </p:cNvSpPr>
          <p:nvPr>
            <p:ph type="sldNum" sz="quarter" idx="12"/>
          </p:nvPr>
        </p:nvSpPr>
        <p:spPr>
          <a:ln/>
        </p:spPr>
        <p:txBody>
          <a:bodyPr/>
          <a:lstStyle>
            <a:lvl1pPr>
              <a:defRPr/>
            </a:lvl1pPr>
          </a:lstStyle>
          <a:p>
            <a:pPr>
              <a:defRPr/>
            </a:pPr>
            <a:fld id="{A710F4F2-3D7A-4127-AF65-DF4179FA961C}" type="slidenum">
              <a:rPr lang="cs-CZ" altLang="cs-CZ"/>
              <a:pPr>
                <a:defRPr/>
              </a:pPr>
              <a:t>‹#›</a:t>
            </a:fld>
            <a:endParaRPr lang="cs-CZ" altLang="cs-CZ"/>
          </a:p>
        </p:txBody>
      </p:sp>
    </p:spTree>
    <p:extLst>
      <p:ext uri="{BB962C8B-B14F-4D97-AF65-F5344CB8AC3E}">
        <p14:creationId xmlns:p14="http://schemas.microsoft.com/office/powerpoint/2010/main" val="1108720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p:cNvSpPr>
            <a:spLocks noGrp="1" noChangeArrowheads="1"/>
          </p:cNvSpPr>
          <p:nvPr>
            <p:ph type="sldNum" sz="quarter" idx="12"/>
          </p:nvPr>
        </p:nvSpPr>
        <p:spPr>
          <a:ln/>
        </p:spPr>
        <p:txBody>
          <a:bodyPr/>
          <a:lstStyle>
            <a:lvl1pPr>
              <a:defRPr/>
            </a:lvl1pPr>
          </a:lstStyle>
          <a:p>
            <a:pPr>
              <a:defRPr/>
            </a:pPr>
            <a:fld id="{1B75C8CF-C67C-4493-8834-2847DC7C5CC9}" type="slidenum">
              <a:rPr lang="cs-CZ" altLang="cs-CZ"/>
              <a:pPr>
                <a:defRPr/>
              </a:pPr>
              <a:t>‹#›</a:t>
            </a:fld>
            <a:endParaRPr lang="cs-CZ" altLang="cs-CZ"/>
          </a:p>
        </p:txBody>
      </p:sp>
    </p:spTree>
    <p:extLst>
      <p:ext uri="{BB962C8B-B14F-4D97-AF65-F5344CB8AC3E}">
        <p14:creationId xmlns:p14="http://schemas.microsoft.com/office/powerpoint/2010/main" val="2139378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p:cNvSpPr>
            <a:spLocks noGrp="1" noChangeArrowheads="1"/>
          </p:cNvSpPr>
          <p:nvPr>
            <p:ph type="sldNum" sz="quarter" idx="12"/>
          </p:nvPr>
        </p:nvSpPr>
        <p:spPr>
          <a:ln/>
        </p:spPr>
        <p:txBody>
          <a:bodyPr/>
          <a:lstStyle>
            <a:lvl1pPr>
              <a:defRPr/>
            </a:lvl1pPr>
          </a:lstStyle>
          <a:p>
            <a:pPr>
              <a:defRPr/>
            </a:pPr>
            <a:fld id="{496FC408-D82F-460D-8D71-6BCBAE90EDE7}" type="slidenum">
              <a:rPr lang="cs-CZ" altLang="cs-CZ"/>
              <a:pPr>
                <a:defRPr/>
              </a:pPr>
              <a:t>‹#›</a:t>
            </a:fld>
            <a:endParaRPr lang="cs-CZ" altLang="cs-CZ"/>
          </a:p>
        </p:txBody>
      </p:sp>
    </p:spTree>
    <p:extLst>
      <p:ext uri="{BB962C8B-B14F-4D97-AF65-F5344CB8AC3E}">
        <p14:creationId xmlns:p14="http://schemas.microsoft.com/office/powerpoint/2010/main" val="219033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A68BA032-05B5-4B4C-97D0-8ED36FEFA8C8}" type="slidenum">
              <a:rPr lang="cs-CZ" altLang="cs-CZ"/>
              <a:pPr>
                <a:defRPr/>
              </a:pPr>
              <a:t>‹#›</a:t>
            </a:fld>
            <a:endParaRPr lang="cs-CZ" altLang="cs-CZ"/>
          </a:p>
        </p:txBody>
      </p:sp>
    </p:spTree>
    <p:extLst>
      <p:ext uri="{BB962C8B-B14F-4D97-AF65-F5344CB8AC3E}">
        <p14:creationId xmlns:p14="http://schemas.microsoft.com/office/powerpoint/2010/main" val="2256344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D6F9B815-80C5-474A-81CA-DA76E1C77576}" type="slidenum">
              <a:rPr lang="cs-CZ" altLang="cs-CZ"/>
              <a:pPr>
                <a:defRPr/>
              </a:pPr>
              <a:t>‹#›</a:t>
            </a:fld>
            <a:endParaRPr lang="cs-CZ" altLang="cs-CZ"/>
          </a:p>
        </p:txBody>
      </p:sp>
    </p:spTree>
    <p:extLst>
      <p:ext uri="{BB962C8B-B14F-4D97-AF65-F5344CB8AC3E}">
        <p14:creationId xmlns:p14="http://schemas.microsoft.com/office/powerpoint/2010/main" val="175979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9AD5C704-87E0-422C-958D-EE2A3FCB51C5}" type="slidenum">
              <a:rPr lang="cs-CZ" altLang="cs-CZ"/>
              <a:pPr>
                <a:defRPr/>
              </a:pPr>
              <a:t>‹#›</a:t>
            </a:fld>
            <a:endParaRPr lang="cs-CZ" altLang="cs-CZ"/>
          </a:p>
        </p:txBody>
      </p:sp>
      <p:pic>
        <p:nvPicPr>
          <p:cNvPr id="1031" name="Picture 7" descr="Rosa"/>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1"/>
          <p:cNvSpPr>
            <a:spLocks noChangeArrowheads="1"/>
          </p:cNvSpPr>
          <p:nvPr userDrawn="1"/>
        </p:nvSpPr>
        <p:spPr bwMode="auto">
          <a:xfrm>
            <a:off x="0" y="1268413"/>
            <a:ext cx="9144000" cy="144462"/>
          </a:xfrm>
          <a:prstGeom prst="rect">
            <a:avLst/>
          </a:prstGeom>
          <a:gradFill rotWithShape="1">
            <a:gsLst>
              <a:gs pos="0">
                <a:schemeClr val="accent2"/>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smtClean="0"/>
          </a:p>
        </p:txBody>
      </p:sp>
      <p:sp>
        <p:nvSpPr>
          <p:cNvPr id="2051" name="Rectangle 2"/>
          <p:cNvSpPr>
            <a:spLocks noGrp="1" noChangeArrowheads="1"/>
          </p:cNvSpPr>
          <p:nvPr>
            <p:ph type="title"/>
          </p:nvPr>
        </p:nvSpPr>
        <p:spPr bwMode="auto">
          <a:xfrm>
            <a:off x="900113" y="274638"/>
            <a:ext cx="7920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2052" name="Rectangle 3"/>
          <p:cNvSpPr>
            <a:spLocks noGrp="1" noChangeArrowheads="1"/>
          </p:cNvSpPr>
          <p:nvPr>
            <p:ph type="body" idx="1"/>
          </p:nvPr>
        </p:nvSpPr>
        <p:spPr bwMode="auto">
          <a:xfrm>
            <a:off x="900113" y="1600200"/>
            <a:ext cx="77866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ltLang="cs-CZ"/>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ltLang="cs-CZ"/>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BB45D2F-5895-46CC-881E-7305D4D8BB51}" type="slidenum">
              <a:rPr lang="cs-CZ" altLang="cs-CZ"/>
              <a:pPr>
                <a:defRPr/>
              </a:pPr>
              <a:t>‹#›</a:t>
            </a:fld>
            <a:endParaRPr lang="cs-CZ" altLang="cs-CZ"/>
          </a:p>
        </p:txBody>
      </p:sp>
      <p:sp>
        <p:nvSpPr>
          <p:cNvPr id="2056" name="Rectangle 7"/>
          <p:cNvSpPr>
            <a:spLocks noChangeArrowheads="1"/>
          </p:cNvSpPr>
          <p:nvPr userDrawn="1"/>
        </p:nvSpPr>
        <p:spPr bwMode="auto">
          <a:xfrm>
            <a:off x="0" y="0"/>
            <a:ext cx="288925" cy="6858000"/>
          </a:xfrm>
          <a:prstGeom prst="rect">
            <a:avLst/>
          </a:prstGeom>
          <a:gradFill rotWithShape="1">
            <a:gsLst>
              <a:gs pos="0">
                <a:schemeClr val="accent2"/>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smtClean="0"/>
          </a:p>
        </p:txBody>
      </p:sp>
      <p:sp>
        <p:nvSpPr>
          <p:cNvPr id="2057" name="Rectangle 8"/>
          <p:cNvSpPr>
            <a:spLocks noChangeArrowheads="1"/>
          </p:cNvSpPr>
          <p:nvPr userDrawn="1"/>
        </p:nvSpPr>
        <p:spPr bwMode="auto">
          <a:xfrm>
            <a:off x="576263" y="0"/>
            <a:ext cx="288925" cy="6858000"/>
          </a:xfrm>
          <a:prstGeom prst="rect">
            <a:avLst/>
          </a:prstGeom>
          <a:gradFill rotWithShape="1">
            <a:gsLst>
              <a:gs pos="0">
                <a:schemeClr val="accent2"/>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smtClean="0"/>
          </a:p>
        </p:txBody>
      </p:sp>
      <p:sp>
        <p:nvSpPr>
          <p:cNvPr id="2058" name="Rectangle 9"/>
          <p:cNvSpPr>
            <a:spLocks noChangeArrowheads="1"/>
          </p:cNvSpPr>
          <p:nvPr userDrawn="1"/>
        </p:nvSpPr>
        <p:spPr bwMode="auto">
          <a:xfrm>
            <a:off x="288925" y="0"/>
            <a:ext cx="288925" cy="3416300"/>
          </a:xfrm>
          <a:prstGeom prst="rect">
            <a:avLst/>
          </a:prstGeom>
          <a:gradFill rotWithShape="1">
            <a:gsLst>
              <a:gs pos="0">
                <a:schemeClr val="accent2"/>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smtClean="0"/>
          </a:p>
        </p:txBody>
      </p:sp>
      <p:sp>
        <p:nvSpPr>
          <p:cNvPr id="2059" name="Rectangle 10"/>
          <p:cNvSpPr>
            <a:spLocks noChangeArrowheads="1"/>
          </p:cNvSpPr>
          <p:nvPr userDrawn="1"/>
        </p:nvSpPr>
        <p:spPr bwMode="auto">
          <a:xfrm>
            <a:off x="288925" y="3357563"/>
            <a:ext cx="288925" cy="3500437"/>
          </a:xfrm>
          <a:prstGeom prst="rect">
            <a:avLst/>
          </a:prstGeom>
          <a:gradFill rotWithShape="1">
            <a:gsLst>
              <a:gs pos="0">
                <a:schemeClr val="accent2"/>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cs-CZ" altLang="cs-CZ" smtClean="0"/>
          </a:p>
        </p:txBody>
      </p:sp>
    </p:spTree>
  </p:cSld>
  <p:clrMap bg1="lt1" tx1="dk1" bg2="lt2" tx2="dk2" accent1="accent1" accent2="accent2" accent3="accent3" accent4="accent4" accent5="accent5" accent6="accent6" hlink="hlink" folHlink="folHlink"/>
  <p:sldLayoutIdLst>
    <p:sldLayoutId id="2147483707" r:id="rId1"/>
    <p:sldLayoutId id="214748371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00113" y="1052513"/>
            <a:ext cx="7559675" cy="1871662"/>
          </a:xfrm>
          <a:solidFill>
            <a:schemeClr val="bg1">
              <a:alpha val="74901"/>
            </a:schemeClr>
          </a:solidFill>
          <a:ln w="101600">
            <a:solidFill>
              <a:srgbClr val="800000"/>
            </a:solidFill>
            <a:miter lim="800000"/>
            <a:headEnd/>
            <a:tailEnd/>
          </a:ln>
        </p:spPr>
        <p:txBody>
          <a:bodyPr/>
          <a:lstStyle/>
          <a:p>
            <a:pPr eaLnBrk="1" hangingPunct="1"/>
            <a:r>
              <a:rPr lang="cs-CZ" altLang="cs-CZ" sz="3600" b="1" dirty="0" smtClean="0">
                <a:solidFill>
                  <a:schemeClr val="tx1"/>
                </a:solidFill>
              </a:rPr>
              <a:t>Střídavá péče</a:t>
            </a:r>
            <a:br>
              <a:rPr lang="cs-CZ" altLang="cs-CZ" sz="3600" b="1" dirty="0" smtClean="0">
                <a:solidFill>
                  <a:schemeClr val="tx1"/>
                </a:solidFill>
              </a:rPr>
            </a:br>
            <a:r>
              <a:rPr lang="cs-CZ" altLang="cs-CZ" sz="1050" b="1" dirty="0" smtClean="0">
                <a:solidFill>
                  <a:schemeClr val="tx1"/>
                </a:solidFill>
              </a:rPr>
              <a:t/>
            </a:r>
            <a:br>
              <a:rPr lang="cs-CZ" altLang="cs-CZ" sz="1050" b="1" dirty="0" smtClean="0">
                <a:solidFill>
                  <a:schemeClr val="tx1"/>
                </a:solidFill>
              </a:rPr>
            </a:br>
            <a:r>
              <a:rPr lang="cs-CZ" altLang="cs-CZ" sz="2800" b="1" dirty="0" smtClean="0">
                <a:solidFill>
                  <a:schemeClr val="tx1"/>
                </a:solidFill>
              </a:rPr>
              <a:t>Situace a perspektiva v České republice</a:t>
            </a:r>
            <a:endParaRPr lang="cs-CZ" altLang="cs-CZ" sz="2000" b="1" dirty="0" smtClean="0">
              <a:solidFill>
                <a:schemeClr val="tx1"/>
              </a:solidFill>
            </a:endParaRPr>
          </a:p>
        </p:txBody>
      </p:sp>
      <p:sp>
        <p:nvSpPr>
          <p:cNvPr id="4099" name="Rectangle 3"/>
          <p:cNvSpPr>
            <a:spLocks noGrp="1" noChangeArrowheads="1"/>
          </p:cNvSpPr>
          <p:nvPr>
            <p:ph type="subTitle" idx="1"/>
          </p:nvPr>
        </p:nvSpPr>
        <p:spPr>
          <a:xfrm>
            <a:off x="942975" y="3886200"/>
            <a:ext cx="7515225" cy="1752600"/>
          </a:xfrm>
          <a:solidFill>
            <a:schemeClr val="bg1">
              <a:alpha val="74901"/>
            </a:schemeClr>
          </a:solidFill>
          <a:ln w="101600" cap="flat" algn="ctr">
            <a:solidFill>
              <a:srgbClr val="800000"/>
            </a:solidFill>
            <a:miter lim="800000"/>
            <a:headEnd/>
            <a:tailEnd/>
          </a:ln>
        </p:spPr>
        <p:txBody>
          <a:bodyPr anchor="ctr"/>
          <a:lstStyle/>
          <a:p>
            <a:pPr eaLnBrk="1" hangingPunct="1">
              <a:spcBef>
                <a:spcPct val="0"/>
              </a:spcBef>
            </a:pPr>
            <a:r>
              <a:rPr lang="cs-CZ" altLang="cs-CZ" b="1" dirty="0"/>
              <a:t>RNDr. Pavel </a:t>
            </a:r>
            <a:r>
              <a:rPr lang="cs-CZ" altLang="cs-CZ" b="1" dirty="0" smtClean="0"/>
              <a:t>Rusý, LIBERI</a:t>
            </a:r>
            <a:br>
              <a:rPr lang="cs-CZ" altLang="cs-CZ" b="1" dirty="0" smtClean="0"/>
            </a:br>
            <a:endParaRPr lang="cs-CZ" altLang="cs-CZ" sz="1200" b="1" dirty="0" smtClean="0"/>
          </a:p>
          <a:p>
            <a:pPr eaLnBrk="1" hangingPunct="1">
              <a:spcBef>
                <a:spcPct val="0"/>
              </a:spcBef>
            </a:pPr>
            <a:r>
              <a:rPr lang="cs-CZ" altLang="cs-CZ" b="1" dirty="0" smtClean="0"/>
              <a:t>4. prosince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Judikatura ke střídavé péči</a:t>
            </a:r>
          </a:p>
        </p:txBody>
      </p:sp>
      <p:sp>
        <p:nvSpPr>
          <p:cNvPr id="2" name="TextovéPole 1"/>
          <p:cNvSpPr txBox="1"/>
          <p:nvPr/>
        </p:nvSpPr>
        <p:spPr>
          <a:xfrm>
            <a:off x="899592" y="1412776"/>
            <a:ext cx="8244408" cy="6940361"/>
          </a:xfrm>
          <a:prstGeom prst="rect">
            <a:avLst/>
          </a:prstGeom>
          <a:noFill/>
        </p:spPr>
        <p:txBody>
          <a:bodyPr wrap="square" rtlCol="0">
            <a:spAutoFit/>
          </a:bodyPr>
          <a:lstStyle/>
          <a:p>
            <a:pPr marL="0" indent="0" algn="just" eaLnBrk="1" hangingPunct="1">
              <a:spcBef>
                <a:spcPts val="600"/>
              </a:spcBef>
              <a:spcAft>
                <a:spcPts val="0"/>
              </a:spcAft>
              <a:buFontTx/>
              <a:buNone/>
              <a:defRPr/>
            </a:pPr>
            <a:r>
              <a:rPr lang="cs-CZ" altLang="cs-CZ" sz="1600" b="1" dirty="0" smtClean="0"/>
              <a:t>I.ÚS </a:t>
            </a:r>
            <a:r>
              <a:rPr lang="cs-CZ" altLang="cs-CZ" sz="1600" b="1" dirty="0"/>
              <a:t>1554/14</a:t>
            </a:r>
            <a:r>
              <a:rPr lang="cs-CZ" altLang="cs-CZ" sz="1600" dirty="0"/>
              <a:t>: </a:t>
            </a:r>
            <a:r>
              <a:rPr lang="cs-CZ" altLang="cs-CZ" sz="1600" dirty="0" smtClean="0"/>
              <a:t>důvody pro vyvrácení presumpce střídavé péče:</a:t>
            </a:r>
          </a:p>
          <a:p>
            <a:pPr marL="0" indent="0" algn="just" eaLnBrk="1" hangingPunct="1">
              <a:spcBef>
                <a:spcPts val="600"/>
              </a:spcBef>
              <a:spcAft>
                <a:spcPts val="0"/>
              </a:spcAft>
              <a:buFontTx/>
              <a:buNone/>
              <a:defRPr/>
            </a:pPr>
            <a:r>
              <a:rPr lang="cs-CZ" altLang="cs-CZ" sz="1600" i="1" dirty="0"/>
              <a:t>„</a:t>
            </a:r>
            <a:r>
              <a:rPr lang="cs-CZ" altLang="cs-CZ" sz="1600" i="1" dirty="0" smtClean="0"/>
              <a:t>specifický zdravotní </a:t>
            </a:r>
            <a:r>
              <a:rPr lang="cs-CZ" altLang="cs-CZ" sz="1600" i="1" dirty="0"/>
              <a:t>či </a:t>
            </a:r>
            <a:r>
              <a:rPr lang="cs-CZ" altLang="cs-CZ" sz="1600" i="1" dirty="0" smtClean="0"/>
              <a:t>psychický stav dítěte“</a:t>
            </a:r>
          </a:p>
          <a:p>
            <a:pPr marL="0" indent="0" algn="just" eaLnBrk="1" hangingPunct="1">
              <a:spcBef>
                <a:spcPts val="600"/>
              </a:spcBef>
              <a:spcAft>
                <a:spcPts val="0"/>
              </a:spcAft>
              <a:buFontTx/>
              <a:buNone/>
              <a:defRPr/>
            </a:pPr>
            <a:r>
              <a:rPr lang="cs-CZ" altLang="cs-CZ" sz="1600" i="1" dirty="0" smtClean="0"/>
              <a:t>„rodiče žijí </a:t>
            </a:r>
            <a:r>
              <a:rPr lang="cs-CZ" altLang="cs-CZ" sz="1600" i="1" dirty="0"/>
              <a:t>ve velmi velké vzdálenosti od sebe, a to zejména v případech, kdy by tato velká vzdálenost mohla zásadním způsobem narušit školní docházku </a:t>
            </a:r>
            <a:r>
              <a:rPr lang="cs-CZ" altLang="cs-CZ" sz="1600" i="1" dirty="0" smtClean="0"/>
              <a:t>dítěte“</a:t>
            </a:r>
          </a:p>
          <a:p>
            <a:pPr marL="0" indent="0" algn="just" eaLnBrk="1" hangingPunct="1">
              <a:spcBef>
                <a:spcPts val="600"/>
              </a:spcBef>
              <a:spcAft>
                <a:spcPts val="0"/>
              </a:spcAft>
              <a:buFontTx/>
              <a:buNone/>
              <a:defRPr/>
            </a:pPr>
            <a:r>
              <a:rPr lang="cs-CZ" altLang="cs-CZ" sz="1600" i="1" dirty="0" smtClean="0"/>
              <a:t>„ve </a:t>
            </a:r>
            <a:r>
              <a:rPr lang="cs-CZ" altLang="cs-CZ" sz="1600" i="1" dirty="0"/>
              <a:t>zcela výjimečných případech </a:t>
            </a:r>
            <a:r>
              <a:rPr lang="cs-CZ" altLang="cs-CZ" sz="1600" i="1" dirty="0" smtClean="0"/>
              <a:t>nevhodná </a:t>
            </a:r>
            <a:r>
              <a:rPr lang="cs-CZ" altLang="cs-CZ" sz="1600" i="1" dirty="0"/>
              <a:t>komunikace mezi rodiči. Soudy mají v takovém případě primárně povinnost zkoumat, z jakých důvodů je komunikace mezi rodiči nevhodná, a následně se pokusit pomocí vhodných opatření komunikaci mezi rodiči zlepšit, například ve formě nařízení mediace či nařízení alespoň minimální písemné komunikace týkající se dítěte. Již samotná střídavá péče totiž může být impulsem ke zlepšení komunikace a lepší spolupráci rodičů</a:t>
            </a:r>
            <a:r>
              <a:rPr lang="cs-CZ" altLang="cs-CZ" sz="1600" i="1" dirty="0" smtClean="0"/>
              <a:t>.“</a:t>
            </a:r>
          </a:p>
          <a:p>
            <a:pPr marL="0" indent="0" algn="just" eaLnBrk="1" hangingPunct="1">
              <a:spcBef>
                <a:spcPts val="600"/>
              </a:spcBef>
              <a:spcAft>
                <a:spcPts val="0"/>
              </a:spcAft>
              <a:buFontTx/>
              <a:buNone/>
              <a:defRPr/>
            </a:pPr>
            <a:r>
              <a:rPr lang="cs-CZ" altLang="cs-CZ" sz="1600" b="1" dirty="0"/>
              <a:t>I.ÚS 823/16</a:t>
            </a:r>
            <a:r>
              <a:rPr lang="cs-CZ" altLang="cs-CZ" sz="1600" dirty="0"/>
              <a:t>: </a:t>
            </a:r>
            <a:r>
              <a:rPr lang="cs-CZ" altLang="cs-CZ" sz="1600" i="1" dirty="0"/>
              <a:t>„Stabilita výchovného prostředí není tedy bez dalšího argumentem pro zachování té formy péče, jejíž změna je navrhována </a:t>
            </a:r>
            <a:r>
              <a:rPr lang="cs-CZ" altLang="cs-CZ" sz="1600" i="1" dirty="0" smtClean="0"/>
              <a:t>“</a:t>
            </a:r>
          </a:p>
          <a:p>
            <a:pPr marL="0" indent="0" algn="just" eaLnBrk="1" hangingPunct="1">
              <a:spcBef>
                <a:spcPts val="600"/>
              </a:spcBef>
              <a:spcAft>
                <a:spcPts val="0"/>
              </a:spcAft>
              <a:buFontTx/>
              <a:buNone/>
              <a:defRPr/>
            </a:pPr>
            <a:r>
              <a:rPr lang="cs-CZ" altLang="cs-CZ" sz="1600" b="1" dirty="0"/>
              <a:t>II.ÚS 437/14</a:t>
            </a:r>
            <a:r>
              <a:rPr lang="cs-CZ" altLang="cs-CZ" sz="1600" dirty="0"/>
              <a:t>: </a:t>
            </a:r>
            <a:r>
              <a:rPr lang="cs-CZ" altLang="cs-CZ" sz="1600" i="1" dirty="0"/>
              <a:t>„Střídavou výchovu je pak třeba chápat jako nejúplnější naplnění práva dítěte na oba rodiče, pokud spolu oba rodiče nežijí, neboť tato forma výchovy umožňuje dítěti nejen zachování fungujících vztahů s oběma rodiči, ale rovněž mu umožňuje zůstat součástí běžného každodenního života obou rodičů a nestát se pro jednoho z nich pouze víkendovou záležitostí</a:t>
            </a:r>
            <a:r>
              <a:rPr lang="cs-CZ" altLang="cs-CZ" sz="1600" i="1" dirty="0" smtClean="0"/>
              <a:t>.“</a:t>
            </a:r>
          </a:p>
          <a:p>
            <a:pPr marL="0" indent="0" algn="just" eaLnBrk="1" hangingPunct="1">
              <a:spcBef>
                <a:spcPts val="600"/>
              </a:spcBef>
              <a:spcAft>
                <a:spcPts val="0"/>
              </a:spcAft>
              <a:buFontTx/>
              <a:buNone/>
              <a:defRPr/>
            </a:pPr>
            <a:r>
              <a:rPr lang="cs-CZ" altLang="cs-CZ" sz="1600" b="1" dirty="0"/>
              <a:t>III.ÚS 1206/09</a:t>
            </a:r>
            <a:r>
              <a:rPr lang="cs-CZ" altLang="cs-CZ" sz="1600" dirty="0"/>
              <a:t>: </a:t>
            </a:r>
            <a:r>
              <a:rPr lang="cs-CZ" altLang="cs-CZ" sz="1600" i="1" dirty="0"/>
              <a:t>„Nesouhlas matky se střídavou péčí může být relevantní pouze tehdy, je-li vybudován na důvodech, jež jsou způsobilé intenzivním způsobem </a:t>
            </a:r>
            <a:endParaRPr lang="cs-CZ" altLang="cs-CZ" sz="1600" i="1" dirty="0" smtClean="0"/>
          </a:p>
          <a:p>
            <a:pPr marL="0" indent="0" algn="just" eaLnBrk="1" hangingPunct="1">
              <a:spcBef>
                <a:spcPts val="0"/>
              </a:spcBef>
              <a:spcAft>
                <a:spcPts val="0"/>
              </a:spcAft>
              <a:buFontTx/>
              <a:buNone/>
              <a:defRPr/>
            </a:pPr>
            <a:r>
              <a:rPr lang="cs-CZ" altLang="cs-CZ" sz="1600" i="1" dirty="0" smtClean="0"/>
              <a:t>negativně </a:t>
            </a:r>
            <a:r>
              <a:rPr lang="cs-CZ" altLang="cs-CZ" sz="1600" i="1" dirty="0"/>
              <a:t>zasahovat do zájmu dítěte. “</a:t>
            </a:r>
            <a:endParaRPr lang="cs-CZ" altLang="cs-CZ" sz="1600" i="1" dirty="0" smtClean="0"/>
          </a:p>
          <a:p>
            <a:pPr marL="0" indent="0" algn="just" eaLnBrk="1" hangingPunct="1">
              <a:spcBef>
                <a:spcPts val="600"/>
              </a:spcBef>
              <a:spcAft>
                <a:spcPts val="0"/>
              </a:spcAft>
              <a:buFontTx/>
              <a:buNone/>
              <a:defRPr/>
            </a:pPr>
            <a:endParaRPr lang="cs-CZ" altLang="cs-CZ" sz="1600" dirty="0" smtClean="0"/>
          </a:p>
          <a:p>
            <a:pPr marL="0" indent="0" algn="just" eaLnBrk="1" hangingPunct="1">
              <a:spcBef>
                <a:spcPts val="600"/>
              </a:spcBef>
              <a:spcAft>
                <a:spcPts val="0"/>
              </a:spcAft>
              <a:buFontTx/>
              <a:buNone/>
              <a:defRPr/>
            </a:pPr>
            <a:endParaRPr lang="cs-CZ" altLang="cs-CZ" sz="1600" dirty="0"/>
          </a:p>
          <a:p>
            <a:pPr algn="ctr"/>
            <a:endParaRPr lang="cs-CZ" sz="1600" dirty="0" smtClean="0"/>
          </a:p>
          <a:p>
            <a:pPr algn="ctr"/>
            <a:endParaRPr lang="cs-CZ" sz="1600" dirty="0"/>
          </a:p>
          <a:p>
            <a:pPr algn="ctr"/>
            <a:endParaRPr lang="cs-CZ" sz="1600" dirty="0"/>
          </a:p>
        </p:txBody>
      </p:sp>
    </p:spTree>
    <p:extLst>
      <p:ext uri="{BB962C8B-B14F-4D97-AF65-F5344CB8AC3E}">
        <p14:creationId xmlns:p14="http://schemas.microsoft.com/office/powerpoint/2010/main" val="4282274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Judikatura ke střídavé péči</a:t>
            </a:r>
          </a:p>
        </p:txBody>
      </p:sp>
      <p:sp>
        <p:nvSpPr>
          <p:cNvPr id="2" name="TextovéPole 1"/>
          <p:cNvSpPr txBox="1"/>
          <p:nvPr/>
        </p:nvSpPr>
        <p:spPr>
          <a:xfrm>
            <a:off x="899592" y="1412776"/>
            <a:ext cx="8244408" cy="5524589"/>
          </a:xfrm>
          <a:prstGeom prst="rect">
            <a:avLst/>
          </a:prstGeom>
          <a:noFill/>
        </p:spPr>
        <p:txBody>
          <a:bodyPr wrap="square" rtlCol="0">
            <a:spAutoFit/>
          </a:bodyPr>
          <a:lstStyle/>
          <a:p>
            <a:pPr marL="0" indent="0" algn="just" eaLnBrk="1" hangingPunct="1">
              <a:spcBef>
                <a:spcPts val="600"/>
              </a:spcBef>
              <a:spcAft>
                <a:spcPts val="0"/>
              </a:spcAft>
              <a:buFontTx/>
              <a:buNone/>
              <a:defRPr/>
            </a:pPr>
            <a:r>
              <a:rPr lang="cs-CZ" altLang="cs-CZ" sz="1600" b="1" dirty="0" smtClean="0"/>
              <a:t>I.ÚS 266/10</a:t>
            </a:r>
            <a:r>
              <a:rPr lang="cs-CZ" altLang="cs-CZ" sz="1600" dirty="0" smtClean="0"/>
              <a:t>: </a:t>
            </a:r>
            <a:r>
              <a:rPr lang="cs-CZ" altLang="cs-CZ" sz="1600" i="1" dirty="0" smtClean="0"/>
              <a:t>„</a:t>
            </a:r>
            <a:r>
              <a:rPr lang="cs-CZ" altLang="cs-CZ" sz="1600" i="1" dirty="0"/>
              <a:t>V soudních rozhodnutích a vyjádřeních psychologů se často uvádí, že pro střídavou výchovu musí být schopnost a vůle rodiče ke komunikaci a ke kooperaci. Často je ale zanedbáváno a přehlíženo, že rodič, kterému bylo svěřeno nezletilé dítě do výlučné výchovy, musí mít tyto vlastnosti také a ještě více rozvinuté. “</a:t>
            </a:r>
            <a:endParaRPr lang="cs-CZ" altLang="cs-CZ" sz="1600" i="1" dirty="0" smtClean="0"/>
          </a:p>
          <a:p>
            <a:pPr marL="0" indent="0" algn="just" eaLnBrk="1" hangingPunct="1">
              <a:spcBef>
                <a:spcPts val="600"/>
              </a:spcBef>
              <a:spcAft>
                <a:spcPts val="0"/>
              </a:spcAft>
              <a:buFontTx/>
              <a:buNone/>
              <a:defRPr/>
            </a:pPr>
            <a:endParaRPr lang="cs-CZ" altLang="cs-CZ" sz="800" dirty="0" smtClean="0"/>
          </a:p>
          <a:p>
            <a:pPr marL="0" indent="0" algn="just" eaLnBrk="1" hangingPunct="1">
              <a:spcBef>
                <a:spcPts val="0"/>
              </a:spcBef>
              <a:spcAft>
                <a:spcPts val="0"/>
              </a:spcAft>
              <a:buFontTx/>
              <a:buNone/>
              <a:defRPr/>
            </a:pPr>
            <a:r>
              <a:rPr lang="cs-CZ" altLang="cs-CZ" sz="1600" dirty="0" smtClean="0"/>
              <a:t>Záměr zákonodárce formulovaný v Důvodové zprávě k občanskému zákoníku:</a:t>
            </a:r>
          </a:p>
          <a:p>
            <a:pPr marL="0" indent="0" algn="just" eaLnBrk="1" hangingPunct="1">
              <a:spcBef>
                <a:spcPts val="0"/>
              </a:spcBef>
              <a:spcAft>
                <a:spcPts val="0"/>
              </a:spcAft>
              <a:buFontTx/>
              <a:buNone/>
              <a:defRPr/>
            </a:pPr>
            <a:r>
              <a:rPr lang="cs-CZ" altLang="cs-CZ" sz="1600" b="1" i="1" u="sng" dirty="0" smtClean="0"/>
              <a:t>„Mluví-li se o péči obou rodičů, vždy se tím rozumí společná nebo střídavá péče“. </a:t>
            </a:r>
          </a:p>
          <a:p>
            <a:pPr marL="0" indent="0" algn="just" eaLnBrk="1" hangingPunct="1">
              <a:spcBef>
                <a:spcPts val="0"/>
              </a:spcBef>
              <a:spcAft>
                <a:spcPts val="0"/>
              </a:spcAft>
              <a:buFontTx/>
              <a:buNone/>
              <a:defRPr/>
            </a:pPr>
            <a:r>
              <a:rPr lang="cs-CZ" altLang="cs-CZ" sz="1600" dirty="0" smtClean="0"/>
              <a:t>V protikladu s tím nález </a:t>
            </a:r>
            <a:r>
              <a:rPr lang="cs-CZ" altLang="cs-CZ" sz="1600" b="1" dirty="0" smtClean="0"/>
              <a:t>IV.ÚS 1921/17</a:t>
            </a:r>
            <a:r>
              <a:rPr lang="cs-CZ" altLang="cs-CZ" sz="1600" dirty="0" smtClean="0"/>
              <a:t>:</a:t>
            </a:r>
          </a:p>
          <a:p>
            <a:pPr marL="0" indent="0" algn="just" eaLnBrk="1" hangingPunct="1">
              <a:spcBef>
                <a:spcPts val="600"/>
              </a:spcBef>
              <a:spcAft>
                <a:spcPts val="0"/>
              </a:spcAft>
              <a:buFontTx/>
              <a:buNone/>
              <a:defRPr/>
            </a:pPr>
            <a:r>
              <a:rPr lang="cs-CZ" altLang="cs-CZ" sz="1600" i="1" dirty="0"/>
              <a:t>„Pojem "v péči obou rodičů" nelze chápat jako paušalizaci (upřednostnění) střídavé péče jakožto základního východiska při rozhodování o výchově dětí. Naopak je nezbytné, aby obecné soudy vždy zohlednily ad hoc všechny okolnosti posuzované věci a rozhodly o formě péče v nejlepším zájmu dítěte - tak, aby byl podíl obou rodičů na péči a výchově dítěte zásadně rovnocenný, čehož nelze dosáhnout jen úpravou péče střídavé nebo společné, ale i svěřením dítěte do výlučné péče jednoho z rodičů, avšak za současné odpovídající úpravy styku dítěte s druhým rodičem (úpravou "širokého" styku). “</a:t>
            </a:r>
            <a:endParaRPr lang="cs-CZ" altLang="cs-CZ" sz="1600" i="1" dirty="0" smtClean="0"/>
          </a:p>
          <a:p>
            <a:pPr marL="0" indent="0" algn="just" eaLnBrk="1" hangingPunct="1">
              <a:spcBef>
                <a:spcPts val="600"/>
              </a:spcBef>
              <a:spcAft>
                <a:spcPts val="0"/>
              </a:spcAft>
              <a:buFontTx/>
              <a:buNone/>
              <a:defRPr/>
            </a:pPr>
            <a:r>
              <a:rPr lang="cs-CZ" altLang="cs-CZ" sz="1600" b="1" dirty="0"/>
              <a:t>II. ÚS </a:t>
            </a:r>
            <a:r>
              <a:rPr lang="cs-CZ" altLang="cs-CZ" sz="1600" b="1" dirty="0" smtClean="0"/>
              <a:t>1903/18</a:t>
            </a:r>
            <a:r>
              <a:rPr lang="cs-CZ" altLang="cs-CZ" sz="1600" dirty="0"/>
              <a:t>: </a:t>
            </a:r>
            <a:r>
              <a:rPr lang="cs-CZ" altLang="cs-CZ" sz="1600" i="1" dirty="0"/>
              <a:t>„Otázka právní kvalifikace formy péče, jakož i </a:t>
            </a:r>
            <a:r>
              <a:rPr lang="cs-CZ" altLang="cs-CZ" sz="1600" i="1" u="sng" dirty="0"/>
              <a:t>výklad rozdílu mezi asymetrickou střídavou péčí a výlučnou péčí s rozšířeným rozsahem styku druhého rodiče je doménou především obecných soudů</a:t>
            </a:r>
            <a:r>
              <a:rPr lang="cs-CZ" altLang="cs-CZ" sz="1600" i="1" dirty="0"/>
              <a:t>, nikoli soudu ústavního. </a:t>
            </a:r>
            <a:r>
              <a:rPr lang="cs-CZ" altLang="cs-CZ" sz="1600" i="1" dirty="0" smtClean="0"/>
              <a:t>“</a:t>
            </a:r>
          </a:p>
          <a:p>
            <a:pPr marL="0" indent="0" eaLnBrk="1" hangingPunct="1">
              <a:spcBef>
                <a:spcPts val="600"/>
              </a:spcBef>
              <a:spcAft>
                <a:spcPts val="0"/>
              </a:spcAft>
              <a:buFontTx/>
              <a:buNone/>
              <a:defRPr/>
            </a:pPr>
            <a:r>
              <a:rPr lang="cs-CZ" altLang="cs-CZ" sz="1600" b="1" dirty="0"/>
              <a:t>I.ÚS </a:t>
            </a:r>
            <a:r>
              <a:rPr lang="cs-CZ" altLang="cs-CZ" sz="1600" b="1" dirty="0" smtClean="0"/>
              <a:t>153/16</a:t>
            </a:r>
            <a:r>
              <a:rPr lang="cs-CZ" altLang="cs-CZ" sz="1600" dirty="0" smtClean="0"/>
              <a:t>: </a:t>
            </a:r>
            <a:r>
              <a:rPr lang="cs-CZ" altLang="cs-CZ" sz="1600" i="1" dirty="0" smtClean="0"/>
              <a:t>„Ústavní </a:t>
            </a:r>
            <a:r>
              <a:rPr lang="cs-CZ" altLang="cs-CZ" sz="1600" i="1" dirty="0"/>
              <a:t>soud zde vychází z premisy, že jsou to primárně rodiče, </a:t>
            </a:r>
            <a:r>
              <a:rPr lang="cs-CZ" altLang="cs-CZ" sz="1600" i="1" dirty="0" smtClean="0"/>
              <a:t/>
            </a:r>
            <a:br>
              <a:rPr lang="cs-CZ" altLang="cs-CZ" sz="1600" i="1" dirty="0" smtClean="0"/>
            </a:br>
            <a:r>
              <a:rPr lang="cs-CZ" altLang="cs-CZ" sz="1600" i="1" dirty="0" smtClean="0"/>
              <a:t>kdo </a:t>
            </a:r>
            <a:r>
              <a:rPr lang="cs-CZ" altLang="cs-CZ" sz="1600" i="1" dirty="0"/>
              <a:t>rozhoduje o osudu svých dětí, a tudíž i ingerence státu by měla </a:t>
            </a:r>
            <a:endParaRPr lang="cs-CZ" altLang="cs-CZ" sz="1600" i="1" dirty="0" smtClean="0"/>
          </a:p>
          <a:p>
            <a:pPr marL="0" indent="0" algn="just" eaLnBrk="1" hangingPunct="1">
              <a:spcBef>
                <a:spcPts val="0"/>
              </a:spcBef>
              <a:spcAft>
                <a:spcPts val="0"/>
              </a:spcAft>
              <a:buFontTx/>
              <a:buNone/>
              <a:defRPr/>
            </a:pPr>
            <a:r>
              <a:rPr lang="cs-CZ" altLang="cs-CZ" sz="1600" i="1" dirty="0" smtClean="0"/>
              <a:t>nastoupit </a:t>
            </a:r>
            <a:r>
              <a:rPr lang="cs-CZ" altLang="cs-CZ" sz="1600" i="1" dirty="0"/>
              <a:t>pouze v těch případech, kdy je to skutečně nezbytně </a:t>
            </a:r>
            <a:r>
              <a:rPr lang="cs-CZ" altLang="cs-CZ" sz="1600" i="1" dirty="0" smtClean="0"/>
              <a:t>nutné.“</a:t>
            </a:r>
            <a:endParaRPr lang="cs-CZ" sz="1600" i="1" dirty="0"/>
          </a:p>
        </p:txBody>
      </p:sp>
    </p:spTree>
    <p:extLst>
      <p:ext uri="{BB962C8B-B14F-4D97-AF65-F5344CB8AC3E}">
        <p14:creationId xmlns:p14="http://schemas.microsoft.com/office/powerpoint/2010/main" val="3209854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Problémy opatrovnických řízení v ČR</a:t>
            </a:r>
          </a:p>
        </p:txBody>
      </p:sp>
      <p:sp>
        <p:nvSpPr>
          <p:cNvPr id="2" name="TextovéPole 1"/>
          <p:cNvSpPr txBox="1"/>
          <p:nvPr/>
        </p:nvSpPr>
        <p:spPr>
          <a:xfrm>
            <a:off x="827584" y="1777166"/>
            <a:ext cx="8316416" cy="3524042"/>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cs-CZ" dirty="0"/>
              <a:t>Předběžná opatření intenzivně zasahující do práva dětí na péči obou rodičů se silným prejudikováním konečného </a:t>
            </a:r>
            <a:r>
              <a:rPr lang="cs-CZ" dirty="0" smtClean="0"/>
              <a:t>rozhodnutí.</a:t>
            </a:r>
            <a:endParaRPr lang="cs-CZ" dirty="0"/>
          </a:p>
          <a:p>
            <a:pPr marL="342900" indent="-342900">
              <a:spcAft>
                <a:spcPts val="600"/>
              </a:spcAft>
              <a:buFont typeface="Arial" panose="020B0604020202020204" pitchFamily="34" charset="0"/>
              <a:buChar char="•"/>
            </a:pPr>
            <a:r>
              <a:rPr lang="cs-CZ" dirty="0"/>
              <a:t>Tolerance soudů k omezování péče jednoho rodiče druhým, neposkytování ochrany právům v počátcích sporu, vedoucí k eskalaci sporu.</a:t>
            </a:r>
          </a:p>
          <a:p>
            <a:pPr marL="342900" indent="-342900">
              <a:spcAft>
                <a:spcPts val="600"/>
              </a:spcAft>
              <a:buFont typeface="Arial" panose="020B0604020202020204" pitchFamily="34" charset="0"/>
              <a:buChar char="•"/>
            </a:pPr>
            <a:r>
              <a:rPr lang="cs-CZ" dirty="0"/>
              <a:t>Tolerance soudů k vnitrostátním únosům dětí, </a:t>
            </a:r>
            <a:r>
              <a:rPr lang="cs-CZ" dirty="0" smtClean="0"/>
              <a:t>svévolným změnám </a:t>
            </a:r>
            <a:r>
              <a:rPr lang="cs-CZ" dirty="0"/>
              <a:t>školy.</a:t>
            </a:r>
          </a:p>
          <a:p>
            <a:pPr marL="342900" indent="-342900">
              <a:spcAft>
                <a:spcPts val="600"/>
              </a:spcAft>
              <a:buFont typeface="Arial" panose="020B0604020202020204" pitchFamily="34" charset="0"/>
              <a:buChar char="•"/>
            </a:pPr>
            <a:r>
              <a:rPr lang="cs-CZ" dirty="0" smtClean="0"/>
              <a:t>Tolerance soudů k porušování rozhodnutí o styku a péči, pomalý a nedůsledný výkon </a:t>
            </a:r>
            <a:r>
              <a:rPr lang="cs-CZ" dirty="0" smtClean="0"/>
              <a:t>rozhodnutí.</a:t>
            </a:r>
            <a:endParaRPr lang="cs-CZ" dirty="0" smtClean="0"/>
          </a:p>
          <a:p>
            <a:pPr marL="342900" indent="-342900">
              <a:spcAft>
                <a:spcPts val="600"/>
              </a:spcAft>
              <a:buFont typeface="Arial" panose="020B0604020202020204" pitchFamily="34" charset="0"/>
              <a:buChar char="•"/>
            </a:pPr>
            <a:r>
              <a:rPr lang="cs-CZ" dirty="0" smtClean="0"/>
              <a:t>Směšování obsahu pojmu styk a péče. Zcela zbytečné úpravy tzv. širokého styku místo vhodnější asymetrické střídavé péče.</a:t>
            </a:r>
          </a:p>
          <a:p>
            <a:pPr marL="342900" indent="-342900">
              <a:spcAft>
                <a:spcPts val="600"/>
              </a:spcAft>
              <a:buFont typeface="Arial" panose="020B0604020202020204" pitchFamily="34" charset="0"/>
              <a:buChar char="•"/>
            </a:pPr>
            <a:r>
              <a:rPr lang="cs-CZ" dirty="0" smtClean="0"/>
              <a:t>Příliš intenzivní zásahy státu do rodinného života, odnímání kompetence rodičům jak v oblasti péče, tak výživy.</a:t>
            </a:r>
          </a:p>
        </p:txBody>
      </p:sp>
    </p:spTree>
    <p:extLst>
      <p:ext uri="{BB962C8B-B14F-4D97-AF65-F5344CB8AC3E}">
        <p14:creationId xmlns:p14="http://schemas.microsoft.com/office/powerpoint/2010/main" val="2118951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Problémy opatrovnických řízení v ČR</a:t>
            </a:r>
          </a:p>
        </p:txBody>
      </p:sp>
      <p:sp>
        <p:nvSpPr>
          <p:cNvPr id="2" name="TextovéPole 1"/>
          <p:cNvSpPr txBox="1"/>
          <p:nvPr/>
        </p:nvSpPr>
        <p:spPr>
          <a:xfrm>
            <a:off x="827584" y="1528331"/>
            <a:ext cx="8316416" cy="4708981"/>
          </a:xfrm>
          <a:prstGeom prst="rect">
            <a:avLst/>
          </a:prstGeom>
          <a:noFill/>
        </p:spPr>
        <p:txBody>
          <a:bodyPr wrap="square" rtlCol="0">
            <a:spAutoFit/>
          </a:bodyPr>
          <a:lstStyle>
            <a:defPPr>
              <a:defRPr lang="cs-CZ"/>
            </a:defPPr>
            <a:lvl1pPr marL="342900" indent="-342900">
              <a:spcAft>
                <a:spcPts val="600"/>
              </a:spcAft>
              <a:buFont typeface="Arial" panose="020B0604020202020204" pitchFamily="34" charset="0"/>
              <a:buChar char="•"/>
            </a:lvl1pPr>
          </a:lstStyle>
          <a:p>
            <a:r>
              <a:rPr lang="cs-CZ" dirty="0"/>
              <a:t>Zneužívání participačního práva dětí pro omezení péče jednoho z rodičů nebo pro beztrestné maření styku a péče.</a:t>
            </a:r>
          </a:p>
          <a:p>
            <a:r>
              <a:rPr lang="cs-CZ" dirty="0"/>
              <a:t>Nepřezkoumatelné a jednostranné zjišťování názoru dětí, podněcující závadového rodiče k manipulaci s dítětem.</a:t>
            </a:r>
          </a:p>
          <a:p>
            <a:r>
              <a:rPr lang="cs-CZ" dirty="0"/>
              <a:t>Nadužívání znaleckých posudků zejména v případech, kdy oba rodiče mají zájem o dítě pečovat – redukuje se na hledání důvodů, proč  některého rodiče z péče vyloučit.</a:t>
            </a:r>
          </a:p>
          <a:p>
            <a:r>
              <a:rPr lang="cs-CZ" dirty="0"/>
              <a:t>Fixování první úpravy zejména u dětí velmi útlého věku (do 3 let)</a:t>
            </a:r>
          </a:p>
          <a:p>
            <a:r>
              <a:rPr lang="cs-CZ" dirty="0"/>
              <a:t>Nepředvídatelnost rozhodnutí, nerespektování judikatury pod záminkou individuálnosti každého případu, a to včetně pomíjení obecných právních závěrů </a:t>
            </a:r>
          </a:p>
          <a:p>
            <a:r>
              <a:rPr lang="cs-CZ" dirty="0"/>
              <a:t>Nadále silná tendence promítání genderových stereotypů – matka pečuje, otec financuje.</a:t>
            </a:r>
          </a:p>
          <a:p>
            <a:r>
              <a:rPr lang="cs-CZ" dirty="0"/>
              <a:t>Jednostranný přístup orgánů péče o dítě ve prospěch vybraného rodiče, </a:t>
            </a:r>
            <a:br>
              <a:rPr lang="cs-CZ" dirty="0"/>
            </a:br>
            <a:r>
              <a:rPr lang="cs-CZ" dirty="0"/>
              <a:t>zpravidla matky</a:t>
            </a:r>
          </a:p>
        </p:txBody>
      </p:sp>
    </p:spTree>
    <p:extLst>
      <p:ext uri="{BB962C8B-B14F-4D97-AF65-F5344CB8AC3E}">
        <p14:creationId xmlns:p14="http://schemas.microsoft.com/office/powerpoint/2010/main" val="863553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Další podpora péče obou rodičů v ČR</a:t>
            </a:r>
          </a:p>
        </p:txBody>
      </p:sp>
      <p:sp>
        <p:nvSpPr>
          <p:cNvPr id="2" name="TextovéPole 1"/>
          <p:cNvSpPr txBox="1"/>
          <p:nvPr/>
        </p:nvSpPr>
        <p:spPr>
          <a:xfrm>
            <a:off x="827584" y="1655217"/>
            <a:ext cx="8316416" cy="4078039"/>
          </a:xfrm>
          <a:prstGeom prst="rect">
            <a:avLst/>
          </a:prstGeom>
          <a:noFill/>
        </p:spPr>
        <p:txBody>
          <a:bodyPr wrap="square" rtlCol="0">
            <a:spAutoFit/>
          </a:bodyPr>
          <a:lstStyle>
            <a:defPPr>
              <a:defRPr lang="cs-CZ"/>
            </a:defPPr>
            <a:lvl1pPr marL="342900" indent="-342900">
              <a:spcAft>
                <a:spcPts val="600"/>
              </a:spcAft>
              <a:buFont typeface="Arial" panose="020B0604020202020204" pitchFamily="34" charset="0"/>
              <a:buChar char="•"/>
            </a:lvl1pPr>
          </a:lstStyle>
          <a:p>
            <a:r>
              <a:rPr lang="cs-CZ" dirty="0"/>
              <a:t>Důsledný přenos záměru zákonodárce do zákona (pouhá úprava styku není zajištění práva dítěte na péči obou rodičů).</a:t>
            </a:r>
          </a:p>
          <a:p>
            <a:r>
              <a:rPr lang="cs-CZ" dirty="0"/>
              <a:t>Poskytování ochrany v situaci, kdy jeden rodič brání v péči druhému (předběžné úpravy zajišťující vyváženou péči obou rodičů do prokázání potřeby jiné úpravy).</a:t>
            </a:r>
          </a:p>
          <a:p>
            <a:r>
              <a:rPr lang="cs-CZ" dirty="0"/>
              <a:t>Důslednější potírání nezákonné změny bydliště dětí znemožňující navštěvování jednoho školského zařízení.</a:t>
            </a:r>
          </a:p>
          <a:p>
            <a:r>
              <a:rPr lang="cs-CZ" dirty="0"/>
              <a:t>Důslednější a rychlejší výkon rozhodnutí o styku a péči </a:t>
            </a:r>
          </a:p>
          <a:p>
            <a:r>
              <a:rPr lang="cs-CZ" dirty="0"/>
              <a:t>Promítání protiprávního jednání rodiče (omezování péče a styku, porušování rozhodnutí, změna bydliště, školy) do rozhodování ve směru změny úpravy </a:t>
            </a:r>
            <a:r>
              <a:rPr lang="cs-CZ" dirty="0" smtClean="0"/>
              <a:t>péče (zákon obsahuje, ale nevyužívá se).</a:t>
            </a:r>
            <a:endParaRPr lang="cs-CZ" dirty="0"/>
          </a:p>
          <a:p>
            <a:r>
              <a:rPr lang="cs-CZ" dirty="0"/>
              <a:t>Podmínění svěření dítěte do péče jednoho rodiče souhlasem druhého rodiče, nebo prokázáním nezbytnosti takového řešení.</a:t>
            </a:r>
          </a:p>
        </p:txBody>
      </p:sp>
    </p:spTree>
    <p:extLst>
      <p:ext uri="{BB962C8B-B14F-4D97-AF65-F5344CB8AC3E}">
        <p14:creationId xmlns:p14="http://schemas.microsoft.com/office/powerpoint/2010/main" val="789453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Další podpora péče obou rodičů v ČR</a:t>
            </a:r>
          </a:p>
        </p:txBody>
      </p:sp>
      <p:sp>
        <p:nvSpPr>
          <p:cNvPr id="2" name="TextovéPole 1"/>
          <p:cNvSpPr txBox="1"/>
          <p:nvPr/>
        </p:nvSpPr>
        <p:spPr>
          <a:xfrm>
            <a:off x="827584" y="1651441"/>
            <a:ext cx="8316416" cy="4585871"/>
          </a:xfrm>
          <a:prstGeom prst="rect">
            <a:avLst/>
          </a:prstGeom>
          <a:noFill/>
        </p:spPr>
        <p:txBody>
          <a:bodyPr wrap="square" rtlCol="0">
            <a:spAutoFit/>
          </a:bodyPr>
          <a:lstStyle>
            <a:defPPr>
              <a:defRPr lang="cs-CZ"/>
            </a:defPPr>
            <a:lvl1pPr marL="342900" indent="-342900">
              <a:spcAft>
                <a:spcPts val="600"/>
              </a:spcAft>
              <a:buFont typeface="Arial" panose="020B0604020202020204" pitchFamily="34" charset="0"/>
              <a:buChar char="•"/>
            </a:lvl1pPr>
          </a:lstStyle>
          <a:p>
            <a:r>
              <a:rPr lang="cs-CZ" dirty="0"/>
              <a:t>Sjednocení výkladů základních pojmů (péče, styk, střídavá péče, výlučná péče), nebo jejich definice v zákoně.</a:t>
            </a:r>
          </a:p>
          <a:p>
            <a:r>
              <a:rPr lang="cs-CZ" dirty="0"/>
              <a:t>Promítnutí principu minimalizace zásahu státu do rodinného života  do textu zákona.</a:t>
            </a:r>
          </a:p>
          <a:p>
            <a:r>
              <a:rPr lang="cs-CZ" dirty="0"/>
              <a:t>Přezkoumatelné a nestranné zjišťování názoru dětí, potírání ovlivňování dětí</a:t>
            </a:r>
          </a:p>
          <a:p>
            <a:r>
              <a:rPr lang="cs-CZ" dirty="0"/>
              <a:t>Důslednější plnění úlohy státu aktivně pomáhat rodiči, který má zájem o dítě pečovat, zejména u dětí útlého věku.</a:t>
            </a:r>
          </a:p>
          <a:p>
            <a:r>
              <a:rPr lang="cs-CZ" dirty="0"/>
              <a:t>Omezení nadužívání znaleckých posudků na skutečně závažné případy.</a:t>
            </a:r>
          </a:p>
          <a:p>
            <a:r>
              <a:rPr lang="cs-CZ" dirty="0"/>
              <a:t>Zvýšení tlaku soudů na dohodu rodičů zajišťující právo dítěte na péči obou rodičů.</a:t>
            </a:r>
          </a:p>
          <a:p>
            <a:r>
              <a:rPr lang="cs-CZ" dirty="0"/>
              <a:t>Využívání asymetrických úprav střídavé péče místo širokého styku</a:t>
            </a:r>
          </a:p>
          <a:p>
            <a:r>
              <a:rPr lang="cs-CZ" dirty="0"/>
              <a:t>Využívání úprav s postupně se měnícím podílem péče rodičů </a:t>
            </a:r>
            <a:br>
              <a:rPr lang="cs-CZ" dirty="0"/>
            </a:br>
            <a:r>
              <a:rPr lang="cs-CZ" dirty="0"/>
              <a:t>u dětí velmi útlého věku (do 3 let)</a:t>
            </a:r>
          </a:p>
          <a:p>
            <a:r>
              <a:rPr lang="cs-CZ" dirty="0"/>
              <a:t>Ponechání co nejvíce kompetence </a:t>
            </a:r>
            <a:r>
              <a:rPr lang="cs-CZ" dirty="0" smtClean="0"/>
              <a:t>péče i výživy </a:t>
            </a:r>
            <a:r>
              <a:rPr lang="cs-CZ" dirty="0"/>
              <a:t>v rukách rodičů</a:t>
            </a:r>
          </a:p>
        </p:txBody>
      </p:sp>
    </p:spTree>
    <p:extLst>
      <p:ext uri="{BB962C8B-B14F-4D97-AF65-F5344CB8AC3E}">
        <p14:creationId xmlns:p14="http://schemas.microsoft.com/office/powerpoint/2010/main" val="32754921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27585" y="0"/>
            <a:ext cx="8316416" cy="1340768"/>
          </a:xfrm>
        </p:spPr>
        <p:txBody>
          <a:bodyPr/>
          <a:lstStyle/>
          <a:p>
            <a:pPr algn="l" eaLnBrk="1" hangingPunct="1"/>
            <a:r>
              <a:rPr lang="cs-CZ" altLang="cs-CZ" sz="1400" b="1" dirty="0" smtClean="0"/>
              <a:t/>
            </a:r>
            <a:br>
              <a:rPr lang="cs-CZ" altLang="cs-CZ" sz="1400" b="1" dirty="0" smtClean="0"/>
            </a:br>
            <a:r>
              <a:rPr lang="cs-CZ" altLang="cs-CZ" sz="1400" b="1" dirty="0" smtClean="0"/>
              <a:t>    </a:t>
            </a:r>
            <a:r>
              <a:rPr lang="cs-CZ" altLang="cs-CZ" sz="3200" b="1" dirty="0" smtClean="0"/>
              <a:t>Shrnutí stavu v ČR</a:t>
            </a:r>
            <a:r>
              <a:rPr lang="cs-CZ" altLang="cs-CZ" sz="1400" dirty="0" smtClean="0"/>
              <a:t>. </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0950" y="449520"/>
            <a:ext cx="1944216" cy="563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Diagram 3"/>
          <p:cNvGraphicFramePr/>
          <p:nvPr>
            <p:extLst>
              <p:ext uri="{D42A27DB-BD31-4B8C-83A1-F6EECF244321}">
                <p14:modId xmlns:p14="http://schemas.microsoft.com/office/powerpoint/2010/main" val="4044985275"/>
              </p:ext>
            </p:extLst>
          </p:nvPr>
        </p:nvGraphicFramePr>
        <p:xfrm>
          <a:off x="539552" y="1484784"/>
          <a:ext cx="8496944" cy="5188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2261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cs-CZ" altLang="cs-CZ" sz="3600" smtClean="0"/>
              <a:t>Stručné představení</a:t>
            </a:r>
          </a:p>
        </p:txBody>
      </p:sp>
      <p:sp>
        <p:nvSpPr>
          <p:cNvPr id="2" name="TextovéPole 1"/>
          <p:cNvSpPr txBox="1"/>
          <p:nvPr/>
        </p:nvSpPr>
        <p:spPr>
          <a:xfrm>
            <a:off x="1043608" y="1557338"/>
            <a:ext cx="7920880" cy="3416320"/>
          </a:xfrm>
          <a:prstGeom prst="rect">
            <a:avLst/>
          </a:prstGeom>
          <a:noFill/>
        </p:spPr>
        <p:txBody>
          <a:bodyPr wrap="square">
            <a:spAutoFit/>
          </a:bodyPr>
          <a:lstStyle/>
          <a:p>
            <a:pPr>
              <a:defRPr/>
            </a:pPr>
            <a:endParaRPr lang="cs-CZ" dirty="0" smtClean="0"/>
          </a:p>
          <a:p>
            <a:pPr>
              <a:defRPr/>
            </a:pPr>
            <a:r>
              <a:rPr lang="cs-CZ" dirty="0" smtClean="0"/>
              <a:t>RNDr</a:t>
            </a:r>
            <a:r>
              <a:rPr lang="cs-CZ" dirty="0"/>
              <a:t>. Pavel </a:t>
            </a:r>
            <a:r>
              <a:rPr lang="cs-CZ" dirty="0" smtClean="0"/>
              <a:t>Rusý</a:t>
            </a:r>
          </a:p>
          <a:p>
            <a:pPr>
              <a:defRPr/>
            </a:pPr>
            <a:endParaRPr lang="cs-CZ" dirty="0"/>
          </a:p>
          <a:p>
            <a:pPr>
              <a:defRPr/>
            </a:pPr>
            <a:r>
              <a:rPr lang="cs-CZ" dirty="0" smtClean="0"/>
              <a:t>předseda </a:t>
            </a:r>
            <a:r>
              <a:rPr lang="cs-CZ" dirty="0"/>
              <a:t>odborové organizace LIBERI, ochrana práv dětí a rodičů</a:t>
            </a:r>
          </a:p>
          <a:p>
            <a:pPr>
              <a:defRPr/>
            </a:pPr>
            <a:endParaRPr lang="cs-CZ" dirty="0"/>
          </a:p>
          <a:p>
            <a:pPr>
              <a:defRPr/>
            </a:pPr>
            <a:endParaRPr lang="cs-CZ" u="sng" dirty="0" smtClean="0"/>
          </a:p>
          <a:p>
            <a:pPr>
              <a:defRPr/>
            </a:pPr>
            <a:r>
              <a:rPr lang="cs-CZ" u="sng" dirty="0" smtClean="0"/>
              <a:t>Zásadní témata:</a:t>
            </a:r>
          </a:p>
          <a:p>
            <a:pPr>
              <a:defRPr/>
            </a:pPr>
            <a:endParaRPr lang="cs-CZ" u="sng" dirty="0"/>
          </a:p>
          <a:p>
            <a:pPr marL="285750" indent="-285750">
              <a:buFont typeface="Arial" panose="020B0604020202020204" pitchFamily="34" charset="0"/>
              <a:buChar char="•"/>
              <a:defRPr/>
            </a:pPr>
            <a:r>
              <a:rPr lang="cs-CZ" dirty="0" smtClean="0"/>
              <a:t>Postavení pracujících rodičů v důchodovém a daňovém systému</a:t>
            </a:r>
          </a:p>
          <a:p>
            <a:pPr marL="285750" indent="-285750">
              <a:buFont typeface="Arial" panose="020B0604020202020204" pitchFamily="34" charset="0"/>
              <a:buChar char="•"/>
              <a:defRPr/>
            </a:pPr>
            <a:endParaRPr lang="cs-CZ" dirty="0" smtClean="0"/>
          </a:p>
          <a:p>
            <a:pPr marL="285750" indent="-285750">
              <a:buFont typeface="Arial" panose="020B0604020202020204" pitchFamily="34" charset="0"/>
              <a:buChar char="•"/>
              <a:defRPr/>
            </a:pPr>
            <a:r>
              <a:rPr lang="cs-CZ" dirty="0" smtClean="0"/>
              <a:t>Opatrovnické spory, práva dětí a rodičů</a:t>
            </a:r>
          </a:p>
          <a:p>
            <a:pPr marL="285750" indent="-285750">
              <a:buFont typeface="Arial" panose="020B0604020202020204" pitchFamily="34" charset="0"/>
              <a:buChar char="•"/>
              <a:defRPr/>
            </a:pPr>
            <a:endParaRPr lang="cs-CZ" dirty="0"/>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5981546"/>
            <a:ext cx="2987824" cy="863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cs-CZ" altLang="cs-CZ" sz="3200" dirty="0" smtClean="0"/>
              <a:t>Právní úprava střídavé péče v ČR</a:t>
            </a:r>
          </a:p>
        </p:txBody>
      </p:sp>
      <p:sp>
        <p:nvSpPr>
          <p:cNvPr id="2" name="TextovéPole 1"/>
          <p:cNvSpPr txBox="1"/>
          <p:nvPr/>
        </p:nvSpPr>
        <p:spPr>
          <a:xfrm>
            <a:off x="971600" y="1557338"/>
            <a:ext cx="8172400" cy="4247317"/>
          </a:xfrm>
          <a:prstGeom prst="rect">
            <a:avLst/>
          </a:prstGeom>
          <a:noFill/>
        </p:spPr>
        <p:txBody>
          <a:bodyPr wrap="square">
            <a:spAutoFit/>
          </a:bodyPr>
          <a:lstStyle/>
          <a:p>
            <a:pPr>
              <a:defRPr/>
            </a:pPr>
            <a:r>
              <a:rPr lang="cs-CZ" dirty="0" smtClean="0"/>
              <a:t>Od 1. 8. 1998, novela zákona o rodině (</a:t>
            </a:r>
            <a:r>
              <a:rPr lang="cs-CZ" dirty="0" err="1" smtClean="0"/>
              <a:t>z.o.r</a:t>
            </a:r>
            <a:r>
              <a:rPr lang="cs-CZ" dirty="0" smtClean="0"/>
              <a:t>.).</a:t>
            </a:r>
          </a:p>
          <a:p>
            <a:pPr>
              <a:defRPr/>
            </a:pPr>
            <a:r>
              <a:rPr lang="cs-CZ" dirty="0" smtClean="0"/>
              <a:t>Soud rozhoduje, </a:t>
            </a:r>
            <a:r>
              <a:rPr lang="cs-CZ" b="1" dirty="0" smtClean="0"/>
              <a:t>„komu dítě svěřit do výchovy“</a:t>
            </a:r>
          </a:p>
          <a:p>
            <a:pPr>
              <a:defRPr/>
            </a:pPr>
            <a:r>
              <a:rPr lang="cs-CZ" dirty="0" smtClean="0"/>
              <a:t>Možnost svěření do péče jednoho rodiče, společné péče, </a:t>
            </a:r>
            <a:r>
              <a:rPr lang="cs-CZ" u="sng" dirty="0" smtClean="0"/>
              <a:t>střídavé péče </a:t>
            </a:r>
            <a:r>
              <a:rPr lang="cs-CZ" dirty="0" smtClean="0"/>
              <a:t>nebo do péče třetí osoby.</a:t>
            </a:r>
          </a:p>
          <a:p>
            <a:pPr>
              <a:defRPr/>
            </a:pPr>
            <a:r>
              <a:rPr lang="cs-CZ" dirty="0" smtClean="0"/>
              <a:t>Podmínka střídavé péče – prokázání, že </a:t>
            </a:r>
            <a:r>
              <a:rPr lang="cs-CZ" b="1" dirty="0" smtClean="0"/>
              <a:t>lépe naplní potřeby dítěte</a:t>
            </a:r>
            <a:r>
              <a:rPr lang="cs-CZ" dirty="0" smtClean="0"/>
              <a:t>.</a:t>
            </a:r>
          </a:p>
          <a:p>
            <a:pPr>
              <a:defRPr/>
            </a:pPr>
            <a:endParaRPr lang="cs-CZ" dirty="0" smtClean="0"/>
          </a:p>
          <a:p>
            <a:pPr>
              <a:defRPr/>
            </a:pPr>
            <a:r>
              <a:rPr lang="cs-CZ" dirty="0" smtClean="0"/>
              <a:t>Od 1. 1. 2014, nová úprava v občanském zákoníku (</a:t>
            </a:r>
            <a:r>
              <a:rPr lang="cs-CZ" dirty="0" err="1" smtClean="0"/>
              <a:t>o.z</a:t>
            </a:r>
            <a:r>
              <a:rPr lang="cs-CZ" dirty="0" smtClean="0"/>
              <a:t>.), nahrazující </a:t>
            </a:r>
            <a:r>
              <a:rPr lang="cs-CZ" dirty="0" err="1" smtClean="0"/>
              <a:t>z.o.r</a:t>
            </a:r>
            <a:r>
              <a:rPr lang="cs-CZ" dirty="0" smtClean="0"/>
              <a:t>.</a:t>
            </a:r>
          </a:p>
          <a:p>
            <a:pPr>
              <a:defRPr/>
            </a:pPr>
            <a:r>
              <a:rPr lang="cs-CZ" dirty="0" smtClean="0"/>
              <a:t>Soud rozhoduje, </a:t>
            </a:r>
            <a:r>
              <a:rPr lang="cs-CZ" b="1" dirty="0" smtClean="0"/>
              <a:t>„jak bude každý z rodičů o dítě pečovat“</a:t>
            </a:r>
            <a:endParaRPr lang="cs-CZ" b="1" dirty="0"/>
          </a:p>
          <a:p>
            <a:pPr>
              <a:defRPr/>
            </a:pPr>
            <a:r>
              <a:rPr lang="cs-CZ" dirty="0" smtClean="0"/>
              <a:t>Již není podmínkou střídavé péče</a:t>
            </a:r>
            <a:r>
              <a:rPr lang="cs-CZ" dirty="0"/>
              <a:t>, že </a:t>
            </a:r>
            <a:r>
              <a:rPr lang="cs-CZ" b="1" dirty="0"/>
              <a:t>lépe naplní potřeby </a:t>
            </a:r>
            <a:r>
              <a:rPr lang="cs-CZ" b="1" dirty="0" smtClean="0"/>
              <a:t>dítěte</a:t>
            </a:r>
          </a:p>
          <a:p>
            <a:pPr>
              <a:defRPr/>
            </a:pPr>
            <a:endParaRPr lang="cs-CZ" dirty="0" smtClean="0"/>
          </a:p>
          <a:p>
            <a:pPr>
              <a:defRPr/>
            </a:pPr>
            <a:r>
              <a:rPr lang="cs-CZ" dirty="0" smtClean="0"/>
              <a:t>Úprava terminologie</a:t>
            </a:r>
          </a:p>
          <a:p>
            <a:pPr>
              <a:defRPr/>
            </a:pPr>
            <a:r>
              <a:rPr lang="cs-CZ" dirty="0" smtClean="0"/>
              <a:t>Pojem </a:t>
            </a:r>
            <a:r>
              <a:rPr lang="cs-CZ" b="1" dirty="0" smtClean="0"/>
              <a:t>péče</a:t>
            </a:r>
            <a:r>
              <a:rPr lang="cs-CZ" dirty="0" smtClean="0"/>
              <a:t> definován jak v </a:t>
            </a:r>
            <a:r>
              <a:rPr lang="cs-CZ" dirty="0" err="1" smtClean="0"/>
              <a:t>z.o.r</a:t>
            </a:r>
            <a:r>
              <a:rPr lang="cs-CZ" dirty="0" smtClean="0"/>
              <a:t>., tak </a:t>
            </a:r>
            <a:r>
              <a:rPr lang="cs-CZ" dirty="0" err="1" smtClean="0"/>
              <a:t>o.z</a:t>
            </a:r>
            <a:r>
              <a:rPr lang="cs-CZ" dirty="0" smtClean="0"/>
              <a:t>., ale </a:t>
            </a:r>
            <a:r>
              <a:rPr lang="cs-CZ" dirty="0" err="1" smtClean="0"/>
              <a:t>z.o.r</a:t>
            </a:r>
            <a:r>
              <a:rPr lang="cs-CZ" dirty="0" smtClean="0"/>
              <a:t>. hovoří o svěřování do </a:t>
            </a:r>
            <a:r>
              <a:rPr lang="cs-CZ" b="1" dirty="0" smtClean="0"/>
              <a:t>výchovy</a:t>
            </a:r>
            <a:r>
              <a:rPr lang="cs-CZ" dirty="0" smtClean="0"/>
              <a:t>, </a:t>
            </a:r>
            <a:r>
              <a:rPr lang="cs-CZ" dirty="0" err="1" smtClean="0"/>
              <a:t>o.z</a:t>
            </a:r>
            <a:r>
              <a:rPr lang="cs-CZ" dirty="0" smtClean="0"/>
              <a:t>. o svěřování do </a:t>
            </a:r>
            <a:r>
              <a:rPr lang="cs-CZ" b="1" dirty="0" smtClean="0"/>
              <a:t>péče</a:t>
            </a:r>
            <a:r>
              <a:rPr lang="cs-CZ" dirty="0" smtClean="0"/>
              <a:t>, </a:t>
            </a:r>
            <a:r>
              <a:rPr lang="cs-CZ" b="1" dirty="0" smtClean="0"/>
              <a:t>výchova</a:t>
            </a:r>
            <a:r>
              <a:rPr lang="cs-CZ" dirty="0" smtClean="0"/>
              <a:t> je jednou z komponent rodičovské odpovědnosti.</a:t>
            </a:r>
            <a:endParaRPr lang="cs-CZ" dirty="0"/>
          </a:p>
          <a:p>
            <a:pPr>
              <a:defRPr/>
            </a:pPr>
            <a:endParaRPr lang="cs-CZ" dirty="0" smtClean="0"/>
          </a:p>
        </p:txBody>
      </p:sp>
    </p:spTree>
    <p:extLst>
      <p:ext uri="{BB962C8B-B14F-4D97-AF65-F5344CB8AC3E}">
        <p14:creationId xmlns:p14="http://schemas.microsoft.com/office/powerpoint/2010/main" val="2749964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200" dirty="0" smtClean="0"/>
              <a:t>Četnost úprav střídavé/společn</a:t>
            </a:r>
            <a:r>
              <a:rPr lang="cs-CZ" altLang="cs-CZ" sz="3200" dirty="0"/>
              <a:t>é</a:t>
            </a:r>
            <a:r>
              <a:rPr lang="cs-CZ" altLang="cs-CZ" sz="3200" dirty="0" smtClean="0"/>
              <a:t> péče v ČR</a:t>
            </a:r>
          </a:p>
        </p:txBody>
      </p:sp>
      <p:sp>
        <p:nvSpPr>
          <p:cNvPr id="2" name="TextovéPole 1"/>
          <p:cNvSpPr txBox="1"/>
          <p:nvPr/>
        </p:nvSpPr>
        <p:spPr>
          <a:xfrm>
            <a:off x="1403648" y="6176337"/>
            <a:ext cx="7742700" cy="276999"/>
          </a:xfrm>
          <a:prstGeom prst="rect">
            <a:avLst/>
          </a:prstGeom>
          <a:noFill/>
        </p:spPr>
        <p:txBody>
          <a:bodyPr wrap="square">
            <a:spAutoFit/>
          </a:bodyPr>
          <a:lstStyle/>
          <a:p>
            <a:pPr>
              <a:defRPr/>
            </a:pPr>
            <a:r>
              <a:rPr lang="cs-CZ" sz="1200" b="1" dirty="0" smtClean="0"/>
              <a:t>Zdroj: vlastní analýza LIBERI z 88 </a:t>
            </a:r>
            <a:r>
              <a:rPr lang="cs-CZ" sz="1200" b="1" dirty="0"/>
              <a:t>rozsudků </a:t>
            </a:r>
            <a:r>
              <a:rPr lang="cs-CZ" sz="1200" b="1" dirty="0" smtClean="0"/>
              <a:t>vyžádaných ze všech okresů ČR</a:t>
            </a:r>
          </a:p>
        </p:txBody>
      </p:sp>
      <p:graphicFrame>
        <p:nvGraphicFramePr>
          <p:cNvPr id="4" name="Graf 3"/>
          <p:cNvGraphicFramePr>
            <a:graphicFrameLocks/>
          </p:cNvGraphicFramePr>
          <p:nvPr>
            <p:extLst>
              <p:ext uri="{D42A27DB-BD31-4B8C-83A1-F6EECF244321}">
                <p14:modId xmlns:p14="http://schemas.microsoft.com/office/powerpoint/2010/main" val="1446302644"/>
              </p:ext>
            </p:extLst>
          </p:nvPr>
        </p:nvGraphicFramePr>
        <p:xfrm>
          <a:off x="827584" y="1412776"/>
          <a:ext cx="8208912" cy="23042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Graf 2"/>
          <p:cNvGraphicFramePr/>
          <p:nvPr>
            <p:extLst>
              <p:ext uri="{D42A27DB-BD31-4B8C-83A1-F6EECF244321}">
                <p14:modId xmlns:p14="http://schemas.microsoft.com/office/powerpoint/2010/main" val="2370947655"/>
              </p:ext>
            </p:extLst>
          </p:nvPr>
        </p:nvGraphicFramePr>
        <p:xfrm>
          <a:off x="827584" y="3986571"/>
          <a:ext cx="7920880" cy="219711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ovéPole 5"/>
          <p:cNvSpPr txBox="1"/>
          <p:nvPr/>
        </p:nvSpPr>
        <p:spPr>
          <a:xfrm>
            <a:off x="1403648" y="3717032"/>
            <a:ext cx="7740352" cy="276999"/>
          </a:xfrm>
          <a:prstGeom prst="rect">
            <a:avLst/>
          </a:prstGeom>
          <a:noFill/>
        </p:spPr>
        <p:txBody>
          <a:bodyPr wrap="square">
            <a:spAutoFit/>
          </a:bodyPr>
          <a:lstStyle/>
          <a:p>
            <a:pPr>
              <a:defRPr/>
            </a:pPr>
            <a:r>
              <a:rPr lang="cs-CZ" sz="1200" b="1" dirty="0" smtClean="0"/>
              <a:t>Zdroj: statistické listy Ministerstva spravedlnosti</a:t>
            </a:r>
          </a:p>
        </p:txBody>
      </p:sp>
    </p:spTree>
    <p:extLst>
      <p:ext uri="{BB962C8B-B14F-4D97-AF65-F5344CB8AC3E}">
        <p14:creationId xmlns:p14="http://schemas.microsoft.com/office/powerpoint/2010/main" val="2965760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200" dirty="0" smtClean="0"/>
              <a:t>Komponenty rodičovské odpovědnosti</a:t>
            </a:r>
          </a:p>
        </p:txBody>
      </p:sp>
      <p:graphicFrame>
        <p:nvGraphicFramePr>
          <p:cNvPr id="3" name="Diagram 2"/>
          <p:cNvGraphicFramePr/>
          <p:nvPr>
            <p:extLst>
              <p:ext uri="{D42A27DB-BD31-4B8C-83A1-F6EECF244321}">
                <p14:modId xmlns:p14="http://schemas.microsoft.com/office/powerpoint/2010/main" val="1725311899"/>
              </p:ext>
            </p:extLst>
          </p:nvPr>
        </p:nvGraphicFramePr>
        <p:xfrm>
          <a:off x="971600" y="1484784"/>
          <a:ext cx="8064896" cy="4280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ovéPole 5"/>
          <p:cNvSpPr txBox="1"/>
          <p:nvPr/>
        </p:nvSpPr>
        <p:spPr>
          <a:xfrm>
            <a:off x="899592" y="5661248"/>
            <a:ext cx="8244408" cy="1092607"/>
          </a:xfrm>
          <a:prstGeom prst="rect">
            <a:avLst/>
          </a:prstGeom>
          <a:noFill/>
        </p:spPr>
        <p:txBody>
          <a:bodyPr wrap="square" rtlCol="0">
            <a:spAutoFit/>
          </a:bodyPr>
          <a:lstStyle/>
          <a:p>
            <a:r>
              <a:rPr lang="cs-CZ" dirty="0" smtClean="0"/>
              <a:t>Styk je definován jako osobní kontakt (setkání nebo setrvání spolu), komunikace a poskytování informací.</a:t>
            </a:r>
          </a:p>
          <a:p>
            <a:endParaRPr lang="cs-CZ" sz="1050" dirty="0" smtClean="0"/>
          </a:p>
          <a:p>
            <a:r>
              <a:rPr lang="cs-CZ" dirty="0" smtClean="0">
                <a:solidFill>
                  <a:srgbClr val="FF0000"/>
                </a:solidFill>
              </a:rPr>
              <a:t>Vyživovací povinnost není součást rodičovské odpovědnosti!</a:t>
            </a:r>
            <a:endParaRPr lang="cs-CZ" dirty="0">
              <a:solidFill>
                <a:srgbClr val="FF0000"/>
              </a:solidFill>
            </a:endParaRPr>
          </a:p>
        </p:txBody>
      </p:sp>
      <p:sp>
        <p:nvSpPr>
          <p:cNvPr id="2" name="TextovéPole 1"/>
          <p:cNvSpPr txBox="1"/>
          <p:nvPr/>
        </p:nvSpPr>
        <p:spPr>
          <a:xfrm>
            <a:off x="899592" y="1516336"/>
            <a:ext cx="1944216" cy="1415772"/>
          </a:xfrm>
          <a:prstGeom prst="rect">
            <a:avLst/>
          </a:prstGeom>
          <a:solidFill>
            <a:schemeClr val="accent1"/>
          </a:solidFill>
          <a:ln w="25400" cmpd="sng">
            <a:solidFill>
              <a:schemeClr val="accent6">
                <a:lumMod val="75000"/>
              </a:schemeClr>
            </a:solidFill>
          </a:ln>
        </p:spPr>
        <p:txBody>
          <a:bodyPr wrap="square" rtlCol="0">
            <a:spAutoFit/>
          </a:bodyPr>
          <a:lstStyle/>
          <a:p>
            <a:pPr algn="ctr"/>
            <a:r>
              <a:rPr lang="cs-CZ" sz="1400" dirty="0" smtClean="0">
                <a:solidFill>
                  <a:schemeClr val="accent2"/>
                </a:solidFill>
              </a:rPr>
              <a:t>Zdroj: § 858 </a:t>
            </a:r>
            <a:r>
              <a:rPr lang="cs-CZ" sz="1400" dirty="0" err="1" smtClean="0">
                <a:solidFill>
                  <a:schemeClr val="accent2"/>
                </a:solidFill>
              </a:rPr>
              <a:t>o.z</a:t>
            </a:r>
            <a:r>
              <a:rPr lang="cs-CZ" sz="1400" dirty="0" smtClean="0">
                <a:solidFill>
                  <a:schemeClr val="accent2"/>
                </a:solidFill>
              </a:rPr>
              <a:t>.</a:t>
            </a:r>
          </a:p>
          <a:p>
            <a:pPr algn="ctr"/>
            <a:endParaRPr lang="cs-CZ" sz="800" dirty="0" smtClean="0">
              <a:solidFill>
                <a:schemeClr val="accent2"/>
              </a:solidFill>
            </a:endParaRPr>
          </a:p>
          <a:p>
            <a:pPr algn="ctr"/>
            <a:r>
              <a:rPr lang="cs-CZ" sz="1400" dirty="0" smtClean="0">
                <a:solidFill>
                  <a:schemeClr val="accent2"/>
                </a:solidFill>
              </a:rPr>
              <a:t>čl. 9 odst. 3 Úmluvy o právech dítěte</a:t>
            </a:r>
          </a:p>
          <a:p>
            <a:pPr algn="ctr"/>
            <a:endParaRPr lang="cs-CZ" sz="800" dirty="0">
              <a:solidFill>
                <a:schemeClr val="accent2"/>
              </a:solidFill>
            </a:endParaRPr>
          </a:p>
          <a:p>
            <a:pPr algn="ctr"/>
            <a:r>
              <a:rPr lang="cs-CZ" sz="1400" dirty="0" smtClean="0">
                <a:solidFill>
                  <a:schemeClr val="accent2"/>
                </a:solidFill>
              </a:rPr>
              <a:t>čl. 2 Úmluvy o styku s dětmi</a:t>
            </a:r>
            <a:endParaRPr lang="cs-CZ" sz="1400" dirty="0">
              <a:solidFill>
                <a:schemeClr val="accent2"/>
              </a:solidFill>
            </a:endParaRPr>
          </a:p>
        </p:txBody>
      </p:sp>
    </p:spTree>
    <p:extLst>
      <p:ext uri="{BB962C8B-B14F-4D97-AF65-F5344CB8AC3E}">
        <p14:creationId xmlns:p14="http://schemas.microsoft.com/office/powerpoint/2010/main" val="1146862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Interpretace pojmů péče a styk v judikatuře</a:t>
            </a:r>
          </a:p>
        </p:txBody>
      </p:sp>
      <p:sp>
        <p:nvSpPr>
          <p:cNvPr id="2" name="TextovéPole 1"/>
          <p:cNvSpPr txBox="1"/>
          <p:nvPr/>
        </p:nvSpPr>
        <p:spPr>
          <a:xfrm>
            <a:off x="899592" y="1412776"/>
            <a:ext cx="7992888" cy="6586418"/>
          </a:xfrm>
          <a:prstGeom prst="rect">
            <a:avLst/>
          </a:prstGeom>
          <a:noFill/>
        </p:spPr>
        <p:txBody>
          <a:bodyPr wrap="square" rtlCol="0">
            <a:spAutoFit/>
          </a:bodyPr>
          <a:lstStyle/>
          <a:p>
            <a:pPr marL="0" indent="0" algn="just" eaLnBrk="1" hangingPunct="1">
              <a:spcBef>
                <a:spcPts val="600"/>
              </a:spcBef>
              <a:spcAft>
                <a:spcPts val="0"/>
              </a:spcAft>
              <a:buFontTx/>
              <a:buNone/>
              <a:defRPr/>
            </a:pPr>
            <a:r>
              <a:rPr lang="cs-CZ" altLang="cs-CZ" dirty="0" smtClean="0"/>
              <a:t>I</a:t>
            </a:r>
            <a:r>
              <a:rPr lang="cs-CZ" altLang="cs-CZ" dirty="0"/>
              <a:t>. ÚS </a:t>
            </a:r>
            <a:r>
              <a:rPr lang="cs-CZ" altLang="cs-CZ" dirty="0" smtClean="0"/>
              <a:t>3216/13: </a:t>
            </a:r>
            <a:r>
              <a:rPr lang="cs-CZ" altLang="cs-CZ" i="1" dirty="0" smtClean="0"/>
              <a:t>„</a:t>
            </a:r>
            <a:r>
              <a:rPr lang="cs-CZ" altLang="cs-CZ" i="1" dirty="0"/>
              <a:t>v pojetí českého rodinného práva není faktický rozdíl mezi péči o dítě a výkonem práva </a:t>
            </a:r>
            <a:r>
              <a:rPr lang="cs-CZ" altLang="cs-CZ" i="1" dirty="0" smtClean="0"/>
              <a:t>styku“</a:t>
            </a:r>
            <a:r>
              <a:rPr lang="cs-CZ" altLang="cs-CZ" dirty="0" smtClean="0"/>
              <a:t>. </a:t>
            </a:r>
          </a:p>
          <a:p>
            <a:pPr marL="0" indent="0" algn="just" eaLnBrk="1" hangingPunct="1">
              <a:spcBef>
                <a:spcPts val="600"/>
              </a:spcBef>
              <a:spcAft>
                <a:spcPts val="600"/>
              </a:spcAft>
              <a:buFontTx/>
              <a:buNone/>
              <a:defRPr/>
            </a:pPr>
            <a:r>
              <a:rPr lang="cs-CZ" altLang="cs-CZ" dirty="0" smtClean="0"/>
              <a:t>I.ÚS </a:t>
            </a:r>
            <a:r>
              <a:rPr lang="cs-CZ" altLang="cs-CZ" dirty="0"/>
              <a:t>503/16</a:t>
            </a:r>
            <a:r>
              <a:rPr lang="cs-CZ" altLang="cs-CZ" dirty="0" smtClean="0"/>
              <a:t>: </a:t>
            </a:r>
            <a:r>
              <a:rPr lang="cs-CZ" altLang="cs-CZ" i="1" dirty="0" smtClean="0"/>
              <a:t>„úprava </a:t>
            </a:r>
            <a:r>
              <a:rPr lang="cs-CZ" altLang="cs-CZ" i="1" dirty="0"/>
              <a:t>styku rodiče s dítětem znamená povinnost rodiče nařízený styk realizovat. Nejedná se jen o jeho právo</a:t>
            </a:r>
            <a:r>
              <a:rPr lang="cs-CZ" altLang="cs-CZ" i="1" dirty="0" smtClean="0"/>
              <a:t>.“</a:t>
            </a:r>
          </a:p>
          <a:p>
            <a:pPr marL="0" indent="0" algn="just" eaLnBrk="1" hangingPunct="1">
              <a:spcBef>
                <a:spcPts val="600"/>
              </a:spcBef>
              <a:spcAft>
                <a:spcPts val="600"/>
              </a:spcAft>
              <a:buFontTx/>
              <a:buNone/>
              <a:defRPr/>
            </a:pPr>
            <a:r>
              <a:rPr lang="cs-CZ" altLang="cs-CZ" dirty="0" smtClean="0"/>
              <a:t>II. </a:t>
            </a:r>
            <a:r>
              <a:rPr lang="cs-CZ" altLang="cs-CZ" dirty="0"/>
              <a:t>ÚS 2300/17: </a:t>
            </a:r>
            <a:r>
              <a:rPr lang="cs-CZ" altLang="cs-CZ" i="1" dirty="0"/>
              <a:t>„S právem rodiče na péči o dítě se pojí také povinnost poskytnout mu péči. Stěžovatel má tedy i v rámci soudem upraveného styku povinnost o dítě </a:t>
            </a:r>
            <a:r>
              <a:rPr lang="cs-CZ" altLang="cs-CZ" i="1" dirty="0" smtClean="0"/>
              <a:t>pečovat.“</a:t>
            </a:r>
          </a:p>
          <a:p>
            <a:pPr algn="just">
              <a:spcBef>
                <a:spcPts val="600"/>
              </a:spcBef>
              <a:spcAft>
                <a:spcPts val="600"/>
              </a:spcAft>
              <a:defRPr/>
            </a:pPr>
            <a:r>
              <a:rPr lang="cs-CZ" altLang="cs-CZ" sz="2000" b="1" dirty="0" smtClean="0"/>
              <a:t>Judikatura stírá rozdíly mezi péčí a stykem.</a:t>
            </a:r>
          </a:p>
          <a:p>
            <a:pPr marL="0" indent="0" eaLnBrk="1" hangingPunct="1">
              <a:spcBef>
                <a:spcPts val="0"/>
              </a:spcBef>
              <a:spcAft>
                <a:spcPts val="0"/>
              </a:spcAft>
              <a:buFontTx/>
              <a:buNone/>
              <a:defRPr/>
            </a:pPr>
            <a:r>
              <a:rPr lang="cs-CZ" altLang="cs-CZ" sz="1600" b="1" dirty="0"/>
              <a:t>IV.ÚS 1444/17 - asymetrická střídavá péče </a:t>
            </a:r>
            <a:r>
              <a:rPr lang="cs-CZ" altLang="cs-CZ" sz="1600" b="1" dirty="0" smtClean="0"/>
              <a:t>otec 9 dní/28 dní </a:t>
            </a:r>
            <a:r>
              <a:rPr lang="cs-CZ" altLang="cs-CZ" sz="1600" b="1" dirty="0"/>
              <a:t>(32 % péče</a:t>
            </a:r>
            <a:r>
              <a:rPr lang="cs-CZ" altLang="cs-CZ" sz="1600" b="1" dirty="0" smtClean="0"/>
              <a:t>)</a:t>
            </a:r>
          </a:p>
          <a:p>
            <a:pPr marL="0" indent="0" eaLnBrk="1" hangingPunct="1">
              <a:spcBef>
                <a:spcPts val="0"/>
              </a:spcBef>
              <a:spcAft>
                <a:spcPts val="0"/>
              </a:spcAft>
              <a:buFontTx/>
              <a:buNone/>
              <a:defRPr/>
            </a:pPr>
            <a:r>
              <a:rPr lang="cs-CZ" altLang="cs-CZ" sz="1600" b="1" dirty="0" smtClean="0"/>
              <a:t>II.ÚS </a:t>
            </a:r>
            <a:r>
              <a:rPr lang="cs-CZ" altLang="cs-CZ" sz="1600" b="1" dirty="0"/>
              <a:t>1626/17- asymetrická střídavá péče </a:t>
            </a:r>
            <a:r>
              <a:rPr lang="cs-CZ" altLang="cs-CZ" sz="1600" b="1" dirty="0" smtClean="0"/>
              <a:t>otec 4 </a:t>
            </a:r>
            <a:r>
              <a:rPr lang="cs-CZ" altLang="cs-CZ" sz="1600" b="1" dirty="0"/>
              <a:t>dny a 6 hodin/14 dní (30</a:t>
            </a:r>
            <a:r>
              <a:rPr lang="cs-CZ" altLang="cs-CZ" sz="1600" b="1" dirty="0" smtClean="0"/>
              <a:t>% péče)</a:t>
            </a:r>
          </a:p>
          <a:p>
            <a:pPr>
              <a:spcBef>
                <a:spcPts val="0"/>
              </a:spcBef>
              <a:spcAft>
                <a:spcPts val="0"/>
              </a:spcAft>
              <a:defRPr/>
            </a:pPr>
            <a:r>
              <a:rPr lang="cs-CZ" altLang="cs-CZ" sz="1600" b="1" dirty="0"/>
              <a:t>II.ÚS 1654/17- asymetrická střídavá péče </a:t>
            </a:r>
            <a:r>
              <a:rPr lang="cs-CZ" altLang="cs-CZ" sz="1600" b="1" dirty="0" smtClean="0"/>
              <a:t>otec 4 </a:t>
            </a:r>
            <a:r>
              <a:rPr lang="cs-CZ" altLang="cs-CZ" sz="1600" b="1" dirty="0"/>
              <a:t>dny a 2 </a:t>
            </a:r>
            <a:r>
              <a:rPr lang="cs-CZ" altLang="cs-CZ" sz="1600" b="1" dirty="0" smtClean="0"/>
              <a:t>hodiny/14 </a:t>
            </a:r>
            <a:r>
              <a:rPr lang="cs-CZ" altLang="cs-CZ" sz="1600" b="1" dirty="0"/>
              <a:t>dní (30</a:t>
            </a:r>
            <a:r>
              <a:rPr lang="cs-CZ" altLang="cs-CZ" sz="1600" b="1" dirty="0" smtClean="0"/>
              <a:t>% péče)</a:t>
            </a:r>
          </a:p>
          <a:p>
            <a:pPr>
              <a:spcBef>
                <a:spcPts val="0"/>
              </a:spcBef>
              <a:spcAft>
                <a:spcPts val="0"/>
              </a:spcAft>
              <a:defRPr/>
            </a:pPr>
            <a:r>
              <a:rPr lang="cs-CZ" altLang="cs-CZ" sz="1600" b="1" dirty="0" smtClean="0"/>
              <a:t>		Ale:</a:t>
            </a:r>
            <a:endParaRPr lang="cs-CZ" altLang="cs-CZ" sz="1600" b="1" dirty="0"/>
          </a:p>
          <a:p>
            <a:pPr>
              <a:spcBef>
                <a:spcPts val="0"/>
              </a:spcBef>
              <a:spcAft>
                <a:spcPts val="0"/>
              </a:spcAft>
              <a:defRPr/>
            </a:pPr>
            <a:r>
              <a:rPr lang="cs-CZ" altLang="cs-CZ" sz="1600" b="1" dirty="0"/>
              <a:t>III.ÚS 946/18 </a:t>
            </a:r>
            <a:r>
              <a:rPr lang="cs-CZ" altLang="cs-CZ" sz="1600" b="1" dirty="0" smtClean="0"/>
              <a:t> - péče matky, otec styk 50 % času</a:t>
            </a:r>
            <a:endParaRPr lang="cs-CZ" altLang="cs-CZ" sz="1600" b="1" dirty="0"/>
          </a:p>
          <a:p>
            <a:pPr>
              <a:spcBef>
                <a:spcPts val="0"/>
              </a:spcBef>
              <a:spcAft>
                <a:spcPts val="0"/>
              </a:spcAft>
              <a:defRPr/>
            </a:pPr>
            <a:r>
              <a:rPr lang="cs-CZ" altLang="cs-CZ" sz="1600" b="1" dirty="0"/>
              <a:t>II. ÚS </a:t>
            </a:r>
            <a:r>
              <a:rPr lang="cs-CZ" altLang="cs-CZ" sz="1600" b="1" dirty="0" smtClean="0"/>
              <a:t>1903/18 – péče matky, otec styk 40 % času</a:t>
            </a:r>
            <a:endParaRPr lang="cs-CZ" altLang="cs-CZ" sz="1600" b="1" dirty="0"/>
          </a:p>
          <a:p>
            <a:pPr algn="just">
              <a:spcBef>
                <a:spcPts val="600"/>
              </a:spcBef>
              <a:spcAft>
                <a:spcPts val="600"/>
              </a:spcAft>
              <a:defRPr/>
            </a:pPr>
            <a:r>
              <a:rPr lang="cs-CZ" altLang="cs-CZ" sz="2000" b="1" dirty="0" smtClean="0"/>
              <a:t>Judikatura umožňuje svěření dítěte do péče jednoho rodiče </a:t>
            </a:r>
            <a:br>
              <a:rPr lang="cs-CZ" altLang="cs-CZ" sz="2000" b="1" dirty="0" smtClean="0"/>
            </a:br>
            <a:r>
              <a:rPr lang="cs-CZ" altLang="cs-CZ" sz="2000" b="1" dirty="0" smtClean="0"/>
              <a:t>s rozsahem styku až 50% času, současně umožňuje střídavou péči se 70 % péče jednoho a 30 % druhého rodiče.</a:t>
            </a:r>
            <a:endParaRPr lang="cs-CZ" altLang="cs-CZ" sz="2000" b="1" dirty="0"/>
          </a:p>
          <a:p>
            <a:pPr marL="0" indent="0" algn="just" eaLnBrk="1" hangingPunct="1">
              <a:spcBef>
                <a:spcPts val="600"/>
              </a:spcBef>
              <a:spcAft>
                <a:spcPts val="600"/>
              </a:spcAft>
              <a:buFontTx/>
              <a:buNone/>
              <a:defRPr/>
            </a:pPr>
            <a:endParaRPr lang="cs-CZ" altLang="cs-CZ" dirty="0"/>
          </a:p>
          <a:p>
            <a:pPr algn="ctr"/>
            <a:endParaRPr lang="cs-CZ" dirty="0" smtClean="0"/>
          </a:p>
          <a:p>
            <a:pPr algn="ctr"/>
            <a:endParaRPr lang="cs-CZ" dirty="0"/>
          </a:p>
          <a:p>
            <a:pPr algn="ctr"/>
            <a:endParaRPr lang="cs-CZ" dirty="0"/>
          </a:p>
        </p:txBody>
      </p:sp>
    </p:spTree>
    <p:extLst>
      <p:ext uri="{BB962C8B-B14F-4D97-AF65-F5344CB8AC3E}">
        <p14:creationId xmlns:p14="http://schemas.microsoft.com/office/powerpoint/2010/main" val="3931610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Co je střídavá péče a co výlučná se stykem?</a:t>
            </a:r>
          </a:p>
        </p:txBody>
      </p:sp>
      <p:graphicFrame>
        <p:nvGraphicFramePr>
          <p:cNvPr id="3" name="Tabulka 2"/>
          <p:cNvGraphicFramePr>
            <a:graphicFrameLocks noGrp="1"/>
          </p:cNvGraphicFramePr>
          <p:nvPr>
            <p:extLst>
              <p:ext uri="{D42A27DB-BD31-4B8C-83A1-F6EECF244321}">
                <p14:modId xmlns:p14="http://schemas.microsoft.com/office/powerpoint/2010/main" val="2731692449"/>
              </p:ext>
            </p:extLst>
          </p:nvPr>
        </p:nvGraphicFramePr>
        <p:xfrm>
          <a:off x="971600" y="2132856"/>
          <a:ext cx="7992888" cy="4202201"/>
        </p:xfrm>
        <a:graphic>
          <a:graphicData uri="http://schemas.openxmlformats.org/drawingml/2006/table">
            <a:tbl>
              <a:tblPr firstRow="1" bandRow="1">
                <a:tableStyleId>{5C22544A-7EE6-4342-B048-85BDC9FD1C3A}</a:tableStyleId>
              </a:tblPr>
              <a:tblGrid>
                <a:gridCol w="4104456"/>
                <a:gridCol w="1944216"/>
                <a:gridCol w="1944216"/>
              </a:tblGrid>
              <a:tr h="840441">
                <a:tc>
                  <a:txBody>
                    <a:bodyPr/>
                    <a:lstStyle/>
                    <a:p>
                      <a:r>
                        <a:rPr lang="cs-CZ" sz="1600" b="1" dirty="0" smtClean="0">
                          <a:solidFill>
                            <a:schemeClr val="accent2"/>
                          </a:solidFill>
                        </a:rPr>
                        <a:t>V čem je rozdíl mezi střídavou péčí</a:t>
                      </a:r>
                      <a:r>
                        <a:rPr lang="cs-CZ" sz="1600" b="1" baseline="0" dirty="0" smtClean="0">
                          <a:solidFill>
                            <a:schemeClr val="accent2"/>
                          </a:solidFill>
                        </a:rPr>
                        <a:t> a péčí jednoho rodiče s úpravou styku.</a:t>
                      </a:r>
                      <a:endParaRPr lang="cs-CZ" sz="1600" b="1" dirty="0">
                        <a:solidFill>
                          <a:schemeClr val="accent2"/>
                        </a:solidFill>
                      </a:endParaRPr>
                    </a:p>
                  </a:txBody>
                  <a:tcPr/>
                </a:tc>
                <a:tc>
                  <a:txBody>
                    <a:bodyPr/>
                    <a:lstStyle/>
                    <a:p>
                      <a:pPr algn="ctr"/>
                      <a:r>
                        <a:rPr lang="cs-CZ" sz="1600" b="1" dirty="0" smtClean="0">
                          <a:solidFill>
                            <a:schemeClr val="accent2"/>
                          </a:solidFill>
                        </a:rPr>
                        <a:t>Střídavá péče</a:t>
                      </a:r>
                    </a:p>
                    <a:p>
                      <a:pPr algn="ctr"/>
                      <a:r>
                        <a:rPr lang="cs-CZ" sz="1600" b="1" dirty="0" smtClean="0">
                          <a:solidFill>
                            <a:schemeClr val="accent2"/>
                          </a:solidFill>
                        </a:rPr>
                        <a:t>9 dní péče a 5 dní péče za 14 dní</a:t>
                      </a:r>
                      <a:endParaRPr lang="cs-CZ" sz="1600" b="1" dirty="0">
                        <a:solidFill>
                          <a:schemeClr val="accent2"/>
                        </a:solidFill>
                      </a:endParaRPr>
                    </a:p>
                  </a:txBody>
                  <a:tcPr/>
                </a:tc>
                <a:tc>
                  <a:txBody>
                    <a:bodyPr/>
                    <a:lstStyle/>
                    <a:p>
                      <a:pPr algn="ctr"/>
                      <a:r>
                        <a:rPr lang="cs-CZ" sz="1600" b="1" dirty="0" smtClean="0">
                          <a:solidFill>
                            <a:schemeClr val="accent2"/>
                          </a:solidFill>
                        </a:rPr>
                        <a:t>Výlučná péče</a:t>
                      </a:r>
                    </a:p>
                    <a:p>
                      <a:pPr algn="ctr"/>
                      <a:r>
                        <a:rPr lang="cs-CZ" sz="1600" b="1" dirty="0" smtClean="0">
                          <a:solidFill>
                            <a:schemeClr val="accent2"/>
                          </a:solidFill>
                        </a:rPr>
                        <a:t>9 dní péče</a:t>
                      </a:r>
                      <a:r>
                        <a:rPr lang="cs-CZ" sz="1600" b="1" baseline="0" dirty="0" smtClean="0">
                          <a:solidFill>
                            <a:schemeClr val="accent2"/>
                          </a:solidFill>
                        </a:rPr>
                        <a:t> a 5 dní styku za 14 dní</a:t>
                      </a:r>
                      <a:endParaRPr lang="cs-CZ" sz="1600" b="1" dirty="0">
                        <a:solidFill>
                          <a:schemeClr val="accent2"/>
                        </a:solidFill>
                      </a:endParaRPr>
                    </a:p>
                  </a:txBody>
                  <a:tcPr/>
                </a:tc>
              </a:tr>
              <a:tr h="336176">
                <a:tc>
                  <a:txBody>
                    <a:bodyPr/>
                    <a:lstStyle/>
                    <a:p>
                      <a:r>
                        <a:rPr lang="cs-CZ" sz="1600" b="1" dirty="0" smtClean="0">
                          <a:solidFill>
                            <a:schemeClr val="accent2"/>
                          </a:solidFill>
                        </a:rPr>
                        <a:t>Povinnost</a:t>
                      </a:r>
                      <a:r>
                        <a:rPr lang="cs-CZ" sz="1600" b="1" baseline="0" dirty="0" smtClean="0">
                          <a:solidFill>
                            <a:schemeClr val="accent2"/>
                          </a:solidFill>
                        </a:rPr>
                        <a:t> být s dítětem</a:t>
                      </a:r>
                      <a:endParaRPr lang="cs-CZ" sz="1600" b="1" dirty="0">
                        <a:solidFill>
                          <a:schemeClr val="accent2"/>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r>
              <a:tr h="336176">
                <a:tc>
                  <a:txBody>
                    <a:bodyPr/>
                    <a:lstStyle/>
                    <a:p>
                      <a:r>
                        <a:rPr lang="cs-CZ" sz="1600" b="1" dirty="0" smtClean="0">
                          <a:solidFill>
                            <a:schemeClr val="accent2"/>
                          </a:solidFill>
                        </a:rPr>
                        <a:t>Povinnost v té době</a:t>
                      </a:r>
                      <a:r>
                        <a:rPr lang="cs-CZ" sz="1600" b="1" baseline="0" dirty="0" smtClean="0">
                          <a:solidFill>
                            <a:schemeClr val="accent2"/>
                          </a:solidFill>
                        </a:rPr>
                        <a:t> pečovat</a:t>
                      </a:r>
                      <a:endParaRPr lang="cs-CZ" sz="1600" b="1" dirty="0">
                        <a:solidFill>
                          <a:schemeClr val="accent2"/>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c>
                  <a:txBody>
                    <a:bodyPr/>
                    <a:lstStyle/>
                    <a:p>
                      <a:pPr algn="ctr"/>
                      <a:r>
                        <a:rPr lang="cs-CZ" sz="1600" b="1" dirty="0" smtClean="0">
                          <a:solidFill>
                            <a:schemeClr val="accent2"/>
                          </a:solidFill>
                        </a:rPr>
                        <a:t>oba</a:t>
                      </a:r>
                      <a:endParaRPr lang="cs-CZ" sz="1600" b="1" dirty="0">
                        <a:solidFill>
                          <a:schemeClr val="accent2"/>
                        </a:solidFill>
                      </a:endParaRPr>
                    </a:p>
                  </a:txBody>
                  <a:tcPr/>
                </a:tc>
              </a:tr>
              <a:tr h="336176">
                <a:tc>
                  <a:txBody>
                    <a:bodyPr/>
                    <a:lstStyle/>
                    <a:p>
                      <a:r>
                        <a:rPr lang="cs-CZ" sz="1600" b="1" dirty="0" smtClean="0">
                          <a:solidFill>
                            <a:schemeClr val="accent2"/>
                          </a:solidFill>
                        </a:rPr>
                        <a:t>Zákonný zástupce</a:t>
                      </a:r>
                      <a:endParaRPr lang="cs-CZ" sz="1600" b="1" dirty="0">
                        <a:solidFill>
                          <a:schemeClr val="accent2"/>
                        </a:solidFill>
                      </a:endParaRPr>
                    </a:p>
                  </a:txBody>
                  <a:tcPr/>
                </a:tc>
                <a:tc>
                  <a:txBody>
                    <a:bodyPr/>
                    <a:lstStyle/>
                    <a:p>
                      <a:pPr algn="ctr"/>
                      <a:r>
                        <a:rPr lang="cs-CZ" sz="1600" b="1" dirty="0" smtClean="0">
                          <a:solidFill>
                            <a:schemeClr val="accent2"/>
                          </a:solidFill>
                        </a:rPr>
                        <a:t>oba</a:t>
                      </a:r>
                      <a:endParaRPr lang="cs-CZ" sz="1600" b="1" dirty="0">
                        <a:solidFill>
                          <a:schemeClr val="accent2"/>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r>
              <a:tr h="336176">
                <a:tc>
                  <a:txBody>
                    <a:bodyPr/>
                    <a:lstStyle/>
                    <a:p>
                      <a:r>
                        <a:rPr lang="cs-CZ" sz="1600" b="1" dirty="0" smtClean="0">
                          <a:solidFill>
                            <a:schemeClr val="accent2"/>
                          </a:solidFill>
                        </a:rPr>
                        <a:t>Rozhodování o podstatných věcech</a:t>
                      </a:r>
                      <a:endParaRPr lang="cs-CZ" sz="1600" b="1" dirty="0">
                        <a:solidFill>
                          <a:schemeClr val="accent2"/>
                        </a:solidFill>
                      </a:endParaRPr>
                    </a:p>
                  </a:txBody>
                  <a:tcPr/>
                </a:tc>
                <a:tc>
                  <a:txBody>
                    <a:bodyPr/>
                    <a:lstStyle/>
                    <a:p>
                      <a:pPr algn="ctr"/>
                      <a:r>
                        <a:rPr lang="cs-CZ" sz="1600" b="1" dirty="0" smtClean="0">
                          <a:solidFill>
                            <a:schemeClr val="accent2"/>
                          </a:solidFill>
                        </a:rPr>
                        <a:t>oba</a:t>
                      </a:r>
                      <a:endParaRPr lang="cs-CZ" sz="1600" b="1" dirty="0">
                        <a:solidFill>
                          <a:schemeClr val="accent2"/>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r>
              <a:tr h="336176">
                <a:tc>
                  <a:txBody>
                    <a:bodyPr/>
                    <a:lstStyle/>
                    <a:p>
                      <a:r>
                        <a:rPr lang="cs-CZ" sz="1600" b="1" dirty="0" smtClean="0">
                          <a:solidFill>
                            <a:schemeClr val="accent2"/>
                          </a:solidFill>
                        </a:rPr>
                        <a:t>Péče</a:t>
                      </a:r>
                      <a:r>
                        <a:rPr lang="cs-CZ" sz="1600" b="1" baseline="0" dirty="0" smtClean="0">
                          <a:solidFill>
                            <a:schemeClr val="accent2"/>
                          </a:solidFill>
                        </a:rPr>
                        <a:t> o jmění dítěte</a:t>
                      </a:r>
                      <a:endParaRPr lang="cs-CZ" sz="1600" b="1" dirty="0">
                        <a:solidFill>
                          <a:schemeClr val="accent2"/>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c>
                  <a:txBody>
                    <a:bodyPr/>
                    <a:lstStyle/>
                    <a:p>
                      <a:pPr algn="ctr"/>
                      <a:r>
                        <a:rPr lang="cs-CZ" sz="1600" b="1" dirty="0" smtClean="0">
                          <a:solidFill>
                            <a:schemeClr val="accent2"/>
                          </a:solidFill>
                        </a:rPr>
                        <a:t>oba</a:t>
                      </a:r>
                      <a:endParaRPr lang="cs-CZ" sz="1600" b="1" dirty="0">
                        <a:solidFill>
                          <a:schemeClr val="accent2"/>
                        </a:solidFill>
                      </a:endParaRPr>
                    </a:p>
                  </a:txBody>
                  <a:tcPr/>
                </a:tc>
              </a:tr>
              <a:tr h="336176">
                <a:tc>
                  <a:txBody>
                    <a:bodyPr/>
                    <a:lstStyle/>
                    <a:p>
                      <a:r>
                        <a:rPr lang="cs-CZ" sz="1600" b="1" dirty="0" smtClean="0">
                          <a:solidFill>
                            <a:srgbClr val="FF0000"/>
                          </a:solidFill>
                        </a:rPr>
                        <a:t>Hradit výživné v penězích</a:t>
                      </a:r>
                      <a:endParaRPr lang="cs-CZ" sz="1600" b="1" dirty="0">
                        <a:solidFill>
                          <a:srgbClr val="FF0000"/>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c>
                  <a:txBody>
                    <a:bodyPr/>
                    <a:lstStyle/>
                    <a:p>
                      <a:pPr algn="ctr"/>
                      <a:r>
                        <a:rPr lang="cs-CZ" sz="1600" b="1" dirty="0" smtClean="0">
                          <a:solidFill>
                            <a:srgbClr val="FF0000"/>
                          </a:solidFill>
                        </a:rPr>
                        <a:t>jen stýkající</a:t>
                      </a:r>
                      <a:endParaRPr lang="cs-CZ" sz="1600" b="1" dirty="0">
                        <a:solidFill>
                          <a:srgbClr val="FF0000"/>
                        </a:solidFill>
                      </a:endParaRPr>
                    </a:p>
                  </a:txBody>
                  <a:tcPr/>
                </a:tc>
              </a:tr>
              <a:tr h="336176">
                <a:tc>
                  <a:txBody>
                    <a:bodyPr/>
                    <a:lstStyle/>
                    <a:p>
                      <a:r>
                        <a:rPr lang="cs-CZ" sz="1600" b="1" dirty="0" smtClean="0">
                          <a:solidFill>
                            <a:srgbClr val="FF0000"/>
                          </a:solidFill>
                        </a:rPr>
                        <a:t>Zajišťovat dopravu</a:t>
                      </a:r>
                      <a:r>
                        <a:rPr lang="cs-CZ" sz="1600" b="1" baseline="0" dirty="0" smtClean="0">
                          <a:solidFill>
                            <a:srgbClr val="FF0000"/>
                          </a:solidFill>
                        </a:rPr>
                        <a:t> mezi rodiči</a:t>
                      </a:r>
                      <a:endParaRPr lang="cs-CZ" sz="1600" b="1" dirty="0">
                        <a:solidFill>
                          <a:srgbClr val="FF0000"/>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solidFill>
                            <a:srgbClr val="FF0000"/>
                          </a:solidFill>
                        </a:rPr>
                        <a:t>jen stýkající </a:t>
                      </a:r>
                      <a:r>
                        <a:rPr lang="cs-CZ" sz="1600" b="1" baseline="30000" dirty="0" smtClean="0">
                          <a:solidFill>
                            <a:srgbClr val="FF0000"/>
                          </a:solidFill>
                        </a:rPr>
                        <a:t>*)</a:t>
                      </a:r>
                      <a:endParaRPr lang="cs-CZ" sz="1600" b="1" baseline="30000" dirty="0">
                        <a:solidFill>
                          <a:srgbClr val="FF0000"/>
                        </a:solidFill>
                      </a:endParaRPr>
                    </a:p>
                  </a:txBody>
                  <a:tcPr/>
                </a:tc>
              </a:tr>
              <a:tr h="336176">
                <a:tc>
                  <a:txBody>
                    <a:bodyPr/>
                    <a:lstStyle/>
                    <a:p>
                      <a:r>
                        <a:rPr lang="cs-CZ" sz="1600" b="1" dirty="0" smtClean="0">
                          <a:solidFill>
                            <a:srgbClr val="00B050"/>
                          </a:solidFill>
                        </a:rPr>
                        <a:t>Možnost pověřit péčí jinou osobu</a:t>
                      </a:r>
                      <a:endParaRPr lang="cs-CZ" sz="1600" b="1" dirty="0">
                        <a:solidFill>
                          <a:srgbClr val="00B050"/>
                        </a:solidFill>
                      </a:endParaRPr>
                    </a:p>
                  </a:txBody>
                  <a:tcPr/>
                </a:tc>
                <a:tc>
                  <a:txBody>
                    <a:bodyPr/>
                    <a:lstStyle/>
                    <a:p>
                      <a:pPr algn="ctr"/>
                      <a:r>
                        <a:rPr lang="cs-CZ" sz="1600" b="1" smtClean="0">
                          <a:solidFill>
                            <a:schemeClr val="accent2"/>
                          </a:solidFill>
                        </a:rPr>
                        <a:t>oba</a:t>
                      </a:r>
                      <a:endParaRPr lang="cs-CZ" sz="1600" b="1" dirty="0">
                        <a:solidFill>
                          <a:schemeClr val="accent2"/>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600" b="1" dirty="0" smtClean="0">
                          <a:solidFill>
                            <a:srgbClr val="00B050"/>
                          </a:solidFill>
                        </a:rPr>
                        <a:t>jen pečující </a:t>
                      </a:r>
                      <a:r>
                        <a:rPr lang="cs-CZ" sz="1600" b="1" baseline="30000" dirty="0" smtClean="0">
                          <a:solidFill>
                            <a:srgbClr val="00B050"/>
                          </a:solidFill>
                        </a:rPr>
                        <a:t>**)</a:t>
                      </a:r>
                      <a:endParaRPr lang="cs-CZ" sz="1600" b="1" dirty="0">
                        <a:solidFill>
                          <a:srgbClr val="00B050"/>
                        </a:solidFill>
                      </a:endParaRPr>
                    </a:p>
                  </a:txBody>
                  <a:tcPr/>
                </a:tc>
              </a:tr>
              <a:tr h="336176">
                <a:tc>
                  <a:txBody>
                    <a:bodyPr/>
                    <a:lstStyle/>
                    <a:p>
                      <a:r>
                        <a:rPr lang="cs-CZ" sz="1600" b="1" dirty="0" smtClean="0">
                          <a:solidFill>
                            <a:srgbClr val="00B050"/>
                          </a:solidFill>
                        </a:rPr>
                        <a:t>Uplatnění daňového zvýhodnění na dítě</a:t>
                      </a:r>
                      <a:endParaRPr lang="cs-CZ" sz="1600" b="1" dirty="0">
                        <a:solidFill>
                          <a:srgbClr val="00B050"/>
                        </a:solidFill>
                      </a:endParaRPr>
                    </a:p>
                  </a:txBody>
                  <a:tcPr/>
                </a:tc>
                <a:tc>
                  <a:txBody>
                    <a:bodyPr/>
                    <a:lstStyle/>
                    <a:p>
                      <a:pPr algn="ctr"/>
                      <a:r>
                        <a:rPr lang="cs-CZ" sz="1600" b="1" dirty="0" smtClean="0">
                          <a:solidFill>
                            <a:schemeClr val="accent2"/>
                          </a:solidFill>
                        </a:rPr>
                        <a:t>oba</a:t>
                      </a:r>
                      <a:endParaRPr lang="cs-CZ" sz="1600" b="1" dirty="0">
                        <a:solidFill>
                          <a:schemeClr val="accent2"/>
                        </a:solidFill>
                      </a:endParaRPr>
                    </a:p>
                  </a:txBody>
                  <a:tcPr/>
                </a:tc>
                <a:tc>
                  <a:txBody>
                    <a:bodyPr/>
                    <a:lstStyle/>
                    <a:p>
                      <a:pPr algn="ctr"/>
                      <a:r>
                        <a:rPr lang="cs-CZ" sz="1600" b="1" dirty="0" smtClean="0">
                          <a:solidFill>
                            <a:srgbClr val="00B050"/>
                          </a:solidFill>
                        </a:rPr>
                        <a:t>jen pečující  </a:t>
                      </a:r>
                      <a:r>
                        <a:rPr lang="cs-CZ" sz="1600" b="1" baseline="30000" dirty="0" smtClean="0">
                          <a:solidFill>
                            <a:srgbClr val="00B050"/>
                          </a:solidFill>
                        </a:rPr>
                        <a:t>*)</a:t>
                      </a:r>
                      <a:endParaRPr lang="cs-CZ" sz="1600" b="1" dirty="0">
                        <a:solidFill>
                          <a:srgbClr val="00B050"/>
                        </a:solidFill>
                      </a:endParaRPr>
                    </a:p>
                  </a:txBody>
                  <a:tcPr/>
                </a:tc>
              </a:tr>
              <a:tr h="336176">
                <a:tc>
                  <a:txBody>
                    <a:bodyPr/>
                    <a:lstStyle/>
                    <a:p>
                      <a:r>
                        <a:rPr lang="cs-CZ" sz="1600" b="1" dirty="0" smtClean="0">
                          <a:solidFill>
                            <a:srgbClr val="00B050"/>
                          </a:solidFill>
                        </a:rPr>
                        <a:t>Nárok</a:t>
                      </a:r>
                      <a:r>
                        <a:rPr lang="cs-CZ" sz="1600" b="1" baseline="0" dirty="0" smtClean="0">
                          <a:solidFill>
                            <a:srgbClr val="00B050"/>
                          </a:solidFill>
                        </a:rPr>
                        <a:t> na přídavky, sociální dávky</a:t>
                      </a:r>
                      <a:endParaRPr lang="cs-CZ" sz="1600" b="1" dirty="0">
                        <a:solidFill>
                          <a:srgbClr val="00B050"/>
                        </a:solidFill>
                      </a:endParaRPr>
                    </a:p>
                  </a:txBody>
                  <a:tcPr/>
                </a:tc>
                <a:tc>
                  <a:txBody>
                    <a:bodyPr/>
                    <a:lstStyle/>
                    <a:p>
                      <a:pPr algn="ctr"/>
                      <a:r>
                        <a:rPr lang="cs-CZ" sz="1600" b="1" dirty="0" smtClean="0">
                          <a:solidFill>
                            <a:schemeClr val="accent2"/>
                          </a:solidFill>
                        </a:rPr>
                        <a:t>oba</a:t>
                      </a:r>
                      <a:endParaRPr lang="cs-CZ" sz="1600" b="1" dirty="0">
                        <a:solidFill>
                          <a:schemeClr val="accent2"/>
                        </a:solidFill>
                      </a:endParaRPr>
                    </a:p>
                  </a:txBody>
                  <a:tcPr/>
                </a:tc>
                <a:tc>
                  <a:txBody>
                    <a:bodyPr/>
                    <a:lstStyle/>
                    <a:p>
                      <a:pPr algn="ctr"/>
                      <a:r>
                        <a:rPr lang="cs-CZ" sz="1600" b="1" dirty="0" smtClean="0">
                          <a:solidFill>
                            <a:srgbClr val="00B050"/>
                          </a:solidFill>
                        </a:rPr>
                        <a:t>jen pečující </a:t>
                      </a:r>
                      <a:endParaRPr lang="cs-CZ" sz="1600" b="1" dirty="0">
                        <a:solidFill>
                          <a:srgbClr val="00B050"/>
                        </a:solidFill>
                      </a:endParaRPr>
                    </a:p>
                  </a:txBody>
                  <a:tcPr/>
                </a:tc>
              </a:tr>
            </a:tbl>
          </a:graphicData>
        </a:graphic>
      </p:graphicFrame>
      <p:sp>
        <p:nvSpPr>
          <p:cNvPr id="4" name="TextovéPole 3"/>
          <p:cNvSpPr txBox="1"/>
          <p:nvPr/>
        </p:nvSpPr>
        <p:spPr>
          <a:xfrm>
            <a:off x="1043608" y="6381328"/>
            <a:ext cx="4896544" cy="461665"/>
          </a:xfrm>
          <a:prstGeom prst="rect">
            <a:avLst/>
          </a:prstGeom>
          <a:noFill/>
        </p:spPr>
        <p:txBody>
          <a:bodyPr wrap="square" rtlCol="0">
            <a:spAutoFit/>
          </a:bodyPr>
          <a:lstStyle/>
          <a:p>
            <a:r>
              <a:rPr lang="cs-CZ" sz="1200" dirty="0" smtClean="0"/>
              <a:t>*) výjimečně oba</a:t>
            </a:r>
          </a:p>
          <a:p>
            <a:r>
              <a:rPr lang="cs-CZ" sz="1200" dirty="0" smtClean="0"/>
              <a:t>**) nedodržuje se</a:t>
            </a:r>
            <a:endParaRPr lang="cs-CZ" sz="1200" dirty="0"/>
          </a:p>
        </p:txBody>
      </p:sp>
      <p:sp>
        <p:nvSpPr>
          <p:cNvPr id="5" name="TextovéPole 4"/>
          <p:cNvSpPr txBox="1"/>
          <p:nvPr/>
        </p:nvSpPr>
        <p:spPr>
          <a:xfrm>
            <a:off x="899592" y="1484784"/>
            <a:ext cx="8136904" cy="646331"/>
          </a:xfrm>
          <a:prstGeom prst="rect">
            <a:avLst/>
          </a:prstGeom>
          <a:noFill/>
        </p:spPr>
        <p:txBody>
          <a:bodyPr wrap="square" rtlCol="0">
            <a:spAutoFit/>
          </a:bodyPr>
          <a:lstStyle/>
          <a:p>
            <a:r>
              <a:rPr lang="cs-CZ" dirty="0" smtClean="0"/>
              <a:t>Svěřováním do péče se neupravuje rodičovská odpovědnost, ale upravuje se výživa, doprava, nároky na sociální pomoc a možnost svěřit dítě jinému.</a:t>
            </a:r>
            <a:endParaRPr lang="cs-CZ" dirty="0"/>
          </a:p>
        </p:txBody>
      </p:sp>
    </p:spTree>
    <p:extLst>
      <p:ext uri="{BB962C8B-B14F-4D97-AF65-F5344CB8AC3E}">
        <p14:creationId xmlns:p14="http://schemas.microsoft.com/office/powerpoint/2010/main" val="1711562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0113" y="44624"/>
            <a:ext cx="8171879" cy="864096"/>
          </a:xfrm>
        </p:spPr>
        <p:txBody>
          <a:bodyPr/>
          <a:lstStyle/>
          <a:p>
            <a:r>
              <a:rPr lang="cs-CZ" sz="2600" dirty="0" smtClean="0"/>
              <a:t>Nepředvídatelnost rozhodování o právní formě péče</a:t>
            </a:r>
            <a:endParaRPr lang="cs-CZ" sz="2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4274771"/>
              </p:ext>
            </p:extLst>
          </p:nvPr>
        </p:nvGraphicFramePr>
        <p:xfrm>
          <a:off x="900111" y="908720"/>
          <a:ext cx="8136384" cy="5359400"/>
        </p:xfrm>
        <a:graphic>
          <a:graphicData uri="http://schemas.openxmlformats.org/drawingml/2006/table">
            <a:tbl>
              <a:tblPr firstRow="1" bandRow="1">
                <a:tableStyleId>{5C22544A-7EE6-4342-B048-85BDC9FD1C3A}</a:tableStyleId>
              </a:tblPr>
              <a:tblGrid>
                <a:gridCol w="2712128"/>
                <a:gridCol w="2712128"/>
                <a:gridCol w="2712128"/>
              </a:tblGrid>
              <a:tr h="370840">
                <a:tc>
                  <a:txBody>
                    <a:bodyPr/>
                    <a:lstStyle/>
                    <a:p>
                      <a:endParaRPr lang="cs-CZ" dirty="0">
                        <a:solidFill>
                          <a:schemeClr val="tx1"/>
                        </a:solidFill>
                      </a:endParaRPr>
                    </a:p>
                  </a:txBody>
                  <a:tcPr/>
                </a:tc>
                <a:tc>
                  <a:txBody>
                    <a:bodyPr/>
                    <a:lstStyle/>
                    <a:p>
                      <a:r>
                        <a:rPr lang="cs-CZ" dirty="0" smtClean="0">
                          <a:solidFill>
                            <a:schemeClr val="tx1"/>
                          </a:solidFill>
                        </a:rPr>
                        <a:t>Případ 1 (září 2017)</a:t>
                      </a:r>
                      <a:endParaRPr lang="cs-CZ" dirty="0">
                        <a:solidFill>
                          <a:schemeClr val="tx1"/>
                        </a:solidFill>
                      </a:endParaRPr>
                    </a:p>
                  </a:txBody>
                  <a:tcPr/>
                </a:tc>
                <a:tc>
                  <a:txBody>
                    <a:bodyPr/>
                    <a:lstStyle/>
                    <a:p>
                      <a:r>
                        <a:rPr lang="cs-CZ" dirty="0" smtClean="0">
                          <a:solidFill>
                            <a:schemeClr val="tx1"/>
                          </a:solidFill>
                        </a:rPr>
                        <a:t>Případ 2 (březen</a:t>
                      </a:r>
                      <a:r>
                        <a:rPr lang="cs-CZ" baseline="0" dirty="0" smtClean="0">
                          <a:solidFill>
                            <a:schemeClr val="tx1"/>
                          </a:solidFill>
                        </a:rPr>
                        <a:t> </a:t>
                      </a:r>
                      <a:r>
                        <a:rPr lang="cs-CZ" dirty="0" smtClean="0">
                          <a:solidFill>
                            <a:schemeClr val="tx1"/>
                          </a:solidFill>
                        </a:rPr>
                        <a:t>2018)</a:t>
                      </a:r>
                      <a:endParaRPr lang="cs-CZ" dirty="0">
                        <a:solidFill>
                          <a:schemeClr val="tx1"/>
                        </a:solidFill>
                      </a:endParaRPr>
                    </a:p>
                  </a:txBody>
                  <a:tcPr/>
                </a:tc>
              </a:tr>
              <a:tr h="370840">
                <a:tc>
                  <a:txBody>
                    <a:bodyPr/>
                    <a:lstStyle/>
                    <a:p>
                      <a:r>
                        <a:rPr lang="cs-CZ" dirty="0" smtClean="0"/>
                        <a:t>Vzdálenost</a:t>
                      </a:r>
                      <a:endParaRPr lang="cs-CZ" dirty="0"/>
                    </a:p>
                  </a:txBody>
                  <a:tcPr/>
                </a:tc>
                <a:tc>
                  <a:txBody>
                    <a:bodyPr/>
                    <a:lstStyle/>
                    <a:p>
                      <a:r>
                        <a:rPr lang="cs-CZ" dirty="0" smtClean="0"/>
                        <a:t>90 km (1,5 hod.)</a:t>
                      </a:r>
                      <a:endParaRPr lang="cs-CZ" dirty="0"/>
                    </a:p>
                  </a:txBody>
                  <a:tcPr/>
                </a:tc>
                <a:tc>
                  <a:txBody>
                    <a:bodyPr/>
                    <a:lstStyle/>
                    <a:p>
                      <a:r>
                        <a:rPr lang="cs-CZ" dirty="0" smtClean="0"/>
                        <a:t>5 km</a:t>
                      </a:r>
                      <a:r>
                        <a:rPr lang="cs-CZ" baseline="0" dirty="0" smtClean="0"/>
                        <a:t> (8 min.) - 1 město</a:t>
                      </a:r>
                      <a:endParaRPr lang="cs-CZ" dirty="0"/>
                    </a:p>
                  </a:txBody>
                  <a:tcPr/>
                </a:tc>
              </a:tr>
              <a:tr h="370840">
                <a:tc>
                  <a:txBody>
                    <a:bodyPr/>
                    <a:lstStyle/>
                    <a:p>
                      <a:r>
                        <a:rPr lang="cs-CZ" dirty="0" smtClean="0"/>
                        <a:t>Věk dětí při PM</a:t>
                      </a:r>
                      <a:endParaRPr lang="cs-CZ" dirty="0"/>
                    </a:p>
                  </a:txBody>
                  <a:tcPr/>
                </a:tc>
                <a:tc>
                  <a:txBody>
                    <a:bodyPr/>
                    <a:lstStyle/>
                    <a:p>
                      <a:r>
                        <a:rPr lang="cs-CZ" dirty="0" smtClean="0"/>
                        <a:t>3 roky a 4 měsíce</a:t>
                      </a:r>
                      <a:endParaRPr lang="cs-CZ" dirty="0"/>
                    </a:p>
                  </a:txBody>
                  <a:tcPr/>
                </a:tc>
                <a:tc>
                  <a:txBody>
                    <a:bodyPr/>
                    <a:lstStyle/>
                    <a:p>
                      <a:r>
                        <a:rPr lang="cs-CZ" dirty="0" smtClean="0"/>
                        <a:t>3 roky a 7 měsíců</a:t>
                      </a:r>
                      <a:endParaRPr lang="cs-CZ" dirty="0"/>
                    </a:p>
                  </a:txBody>
                  <a:tcPr/>
                </a:tc>
              </a:tr>
              <a:tr h="370840">
                <a:tc>
                  <a:txBody>
                    <a:bodyPr/>
                    <a:lstStyle/>
                    <a:p>
                      <a:r>
                        <a:rPr lang="cs-CZ" dirty="0" smtClean="0"/>
                        <a:t>Školka</a:t>
                      </a:r>
                      <a:endParaRPr lang="cs-CZ" dirty="0"/>
                    </a:p>
                  </a:txBody>
                  <a:tcPr/>
                </a:tc>
                <a:tc>
                  <a:txBody>
                    <a:bodyPr/>
                    <a:lstStyle/>
                    <a:p>
                      <a:r>
                        <a:rPr lang="cs-CZ" dirty="0" smtClean="0"/>
                        <a:t>Nutné dvě</a:t>
                      </a:r>
                      <a:endParaRPr lang="cs-CZ" dirty="0"/>
                    </a:p>
                  </a:txBody>
                  <a:tcPr/>
                </a:tc>
                <a:tc>
                  <a:txBody>
                    <a:bodyPr/>
                    <a:lstStyle/>
                    <a:p>
                      <a:r>
                        <a:rPr lang="cs-CZ" dirty="0" smtClean="0"/>
                        <a:t>Jedna</a:t>
                      </a:r>
                      <a:endParaRPr lang="cs-CZ" dirty="0"/>
                    </a:p>
                  </a:txBody>
                  <a:tcPr/>
                </a:tc>
              </a:tr>
              <a:tr h="370840">
                <a:tc>
                  <a:txBody>
                    <a:bodyPr/>
                    <a:lstStyle/>
                    <a:p>
                      <a:r>
                        <a:rPr lang="cs-CZ" dirty="0" smtClean="0"/>
                        <a:t>Financování školky</a:t>
                      </a:r>
                      <a:endParaRPr lang="cs-CZ" dirty="0"/>
                    </a:p>
                  </a:txBody>
                  <a:tcPr/>
                </a:tc>
                <a:tc>
                  <a:txBody>
                    <a:bodyPr/>
                    <a:lstStyle/>
                    <a:p>
                      <a:r>
                        <a:rPr lang="cs-CZ" dirty="0" smtClean="0"/>
                        <a:t>Každý svou</a:t>
                      </a:r>
                      <a:endParaRPr lang="cs-CZ" dirty="0"/>
                    </a:p>
                  </a:txBody>
                  <a:tcPr/>
                </a:tc>
                <a:tc>
                  <a:txBody>
                    <a:bodyPr/>
                    <a:lstStyle/>
                    <a:p>
                      <a:r>
                        <a:rPr lang="cs-CZ" dirty="0" smtClean="0"/>
                        <a:t>Napůl</a:t>
                      </a:r>
                      <a:endParaRPr lang="cs-CZ" dirty="0"/>
                    </a:p>
                  </a:txBody>
                  <a:tcPr/>
                </a:tc>
              </a:tr>
              <a:tr h="370840">
                <a:tc>
                  <a:txBody>
                    <a:bodyPr/>
                    <a:lstStyle/>
                    <a:p>
                      <a:r>
                        <a:rPr lang="cs-CZ" dirty="0" smtClean="0"/>
                        <a:t>Vztah</a:t>
                      </a:r>
                      <a:endParaRPr lang="cs-CZ" dirty="0"/>
                    </a:p>
                  </a:txBody>
                  <a:tcPr/>
                </a:tc>
                <a:tc>
                  <a:txBody>
                    <a:bodyPr/>
                    <a:lstStyle/>
                    <a:p>
                      <a:r>
                        <a:rPr lang="cs-CZ" dirty="0" smtClean="0"/>
                        <a:t>Konfliktní, nespolupráce, policie, maření</a:t>
                      </a:r>
                      <a:r>
                        <a:rPr lang="cs-CZ" baseline="0" dirty="0" smtClean="0"/>
                        <a:t> styku</a:t>
                      </a:r>
                      <a:endParaRPr lang="cs-CZ" dirty="0"/>
                    </a:p>
                  </a:txBody>
                  <a:tcPr/>
                </a:tc>
                <a:tc>
                  <a:txBody>
                    <a:bodyPr/>
                    <a:lstStyle/>
                    <a:p>
                      <a:r>
                        <a:rPr lang="cs-CZ" dirty="0" smtClean="0"/>
                        <a:t>Spolupráce, výměny</a:t>
                      </a:r>
                      <a:r>
                        <a:rPr lang="cs-CZ" baseline="0" dirty="0" smtClean="0"/>
                        <a:t> termínů, nekonfliktní</a:t>
                      </a:r>
                      <a:endParaRPr lang="cs-CZ" dirty="0"/>
                    </a:p>
                  </a:txBody>
                  <a:tcPr/>
                </a:tc>
              </a:tr>
              <a:tr h="370840">
                <a:tc>
                  <a:txBody>
                    <a:bodyPr/>
                    <a:lstStyle/>
                    <a:p>
                      <a:r>
                        <a:rPr lang="cs-CZ" dirty="0" smtClean="0"/>
                        <a:t>Pracovní aktivita rodičů</a:t>
                      </a:r>
                      <a:endParaRPr lang="cs-CZ" dirty="0"/>
                    </a:p>
                  </a:txBody>
                  <a:tcPr/>
                </a:tc>
                <a:tc>
                  <a:txBody>
                    <a:bodyPr/>
                    <a:lstStyle/>
                    <a:p>
                      <a:r>
                        <a:rPr lang="cs-CZ" dirty="0" smtClean="0"/>
                        <a:t>Oba pracují</a:t>
                      </a:r>
                      <a:endParaRPr lang="cs-CZ" dirty="0"/>
                    </a:p>
                  </a:txBody>
                  <a:tcPr/>
                </a:tc>
                <a:tc>
                  <a:txBody>
                    <a:bodyPr/>
                    <a:lstStyle/>
                    <a:p>
                      <a:r>
                        <a:rPr lang="cs-CZ" dirty="0" smtClean="0"/>
                        <a:t>Oba pracují</a:t>
                      </a:r>
                      <a:endParaRPr lang="cs-CZ" dirty="0"/>
                    </a:p>
                  </a:txBody>
                  <a:tcPr/>
                </a:tc>
              </a:tr>
              <a:tr h="370840">
                <a:tc>
                  <a:txBody>
                    <a:bodyPr/>
                    <a:lstStyle/>
                    <a:p>
                      <a:r>
                        <a:rPr lang="cs-CZ" dirty="0" smtClean="0"/>
                        <a:t>Původní domov</a:t>
                      </a:r>
                      <a:endParaRPr lang="cs-CZ" dirty="0"/>
                    </a:p>
                  </a:txBody>
                  <a:tcPr/>
                </a:tc>
                <a:tc>
                  <a:txBody>
                    <a:bodyPr/>
                    <a:lstStyle/>
                    <a:p>
                      <a:r>
                        <a:rPr lang="cs-CZ" dirty="0" smtClean="0"/>
                        <a:t>U matky</a:t>
                      </a:r>
                      <a:endParaRPr lang="cs-CZ" dirty="0"/>
                    </a:p>
                  </a:txBody>
                  <a:tcPr/>
                </a:tc>
                <a:tc>
                  <a:txBody>
                    <a:bodyPr/>
                    <a:lstStyle/>
                    <a:p>
                      <a:r>
                        <a:rPr lang="cs-CZ" dirty="0" smtClean="0"/>
                        <a:t>U otce</a:t>
                      </a:r>
                      <a:endParaRPr lang="cs-CZ" dirty="0"/>
                    </a:p>
                  </a:txBody>
                  <a:tcPr/>
                </a:tc>
              </a:tr>
              <a:tr h="370840">
                <a:tc>
                  <a:txBody>
                    <a:bodyPr/>
                    <a:lstStyle/>
                    <a:p>
                      <a:r>
                        <a:rPr lang="cs-CZ" dirty="0" smtClean="0"/>
                        <a:t>Otec s novorozencem</a:t>
                      </a:r>
                      <a:endParaRPr lang="cs-CZ" dirty="0"/>
                    </a:p>
                  </a:txBody>
                  <a:tcPr/>
                </a:tc>
                <a:tc>
                  <a:txBody>
                    <a:bodyPr/>
                    <a:lstStyle/>
                    <a:p>
                      <a:r>
                        <a:rPr lang="cs-CZ" dirty="0" smtClean="0"/>
                        <a:t>Minimální styk 2x3 hod.</a:t>
                      </a:r>
                      <a:r>
                        <a:rPr lang="cs-CZ" baseline="0" dirty="0" smtClean="0"/>
                        <a:t> týdně</a:t>
                      </a:r>
                      <a:endParaRPr lang="cs-CZ" dirty="0"/>
                    </a:p>
                  </a:txBody>
                  <a:tcPr/>
                </a:tc>
                <a:tc>
                  <a:txBody>
                    <a:bodyPr/>
                    <a:lstStyle/>
                    <a:p>
                      <a:r>
                        <a:rPr lang="cs-CZ" dirty="0" smtClean="0"/>
                        <a:t>Od narození pečuje ve společné domácnosti </a:t>
                      </a:r>
                      <a:endParaRPr lang="cs-CZ" dirty="0"/>
                    </a:p>
                  </a:txBody>
                  <a:tcPr/>
                </a:tc>
              </a:tr>
              <a:tr h="370840">
                <a:tc>
                  <a:txBody>
                    <a:bodyPr/>
                    <a:lstStyle/>
                    <a:p>
                      <a:r>
                        <a:rPr lang="cs-CZ" dirty="0" smtClean="0"/>
                        <a:t>Podíl času</a:t>
                      </a:r>
                      <a:r>
                        <a:rPr lang="cs-CZ" baseline="0" dirty="0" smtClean="0"/>
                        <a:t> otce před PM</a:t>
                      </a:r>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19 % (2</a:t>
                      </a:r>
                      <a:r>
                        <a:rPr lang="cs-CZ" baseline="0" dirty="0" smtClean="0"/>
                        <a:t> noci/14 dní)</a:t>
                      </a:r>
                      <a:endParaRPr lang="cs-CZ"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39 % (6 nocí/14 dní)</a:t>
                      </a:r>
                    </a:p>
                  </a:txBody>
                  <a:tcPr/>
                </a:tc>
              </a:tr>
              <a:tr h="370840">
                <a:tc>
                  <a:txBody>
                    <a:bodyPr/>
                    <a:lstStyle/>
                    <a:p>
                      <a:r>
                        <a:rPr lang="cs-CZ" dirty="0" smtClean="0"/>
                        <a:t>Podíl času</a:t>
                      </a:r>
                      <a:r>
                        <a:rPr lang="cs-CZ" baseline="0" dirty="0" smtClean="0"/>
                        <a:t> otce v PM</a:t>
                      </a:r>
                      <a:endParaRPr lang="cs-CZ" dirty="0"/>
                    </a:p>
                  </a:txBody>
                  <a:tcPr/>
                </a:tc>
                <a:tc>
                  <a:txBody>
                    <a:bodyPr/>
                    <a:lstStyle/>
                    <a:p>
                      <a:r>
                        <a:rPr lang="cs-CZ" dirty="0" smtClean="0"/>
                        <a:t>41 % (5</a:t>
                      </a:r>
                      <a:r>
                        <a:rPr lang="cs-CZ" baseline="0" dirty="0" smtClean="0"/>
                        <a:t> nocí/14 dní)</a:t>
                      </a:r>
                      <a:endParaRPr lang="cs-CZ" dirty="0"/>
                    </a:p>
                  </a:txBody>
                  <a:tcPr/>
                </a:tc>
                <a:tc>
                  <a:txBody>
                    <a:bodyPr/>
                    <a:lstStyle/>
                    <a:p>
                      <a:r>
                        <a:rPr lang="cs-CZ" dirty="0" smtClean="0"/>
                        <a:t>39 % (6 nocí/14 dní)</a:t>
                      </a:r>
                      <a:endParaRPr lang="cs-CZ" dirty="0"/>
                    </a:p>
                  </a:txBody>
                  <a:tcPr/>
                </a:tc>
              </a:tr>
              <a:tr h="370840">
                <a:tc>
                  <a:txBody>
                    <a:bodyPr/>
                    <a:lstStyle/>
                    <a:p>
                      <a:r>
                        <a:rPr lang="cs-CZ" dirty="0" smtClean="0"/>
                        <a:t>Rozhoduje</a:t>
                      </a:r>
                      <a:endParaRPr lang="cs-CZ" dirty="0"/>
                    </a:p>
                  </a:txBody>
                  <a:tcPr/>
                </a:tc>
                <a:tc>
                  <a:txBody>
                    <a:bodyPr/>
                    <a:lstStyle/>
                    <a:p>
                      <a:r>
                        <a:rPr lang="cs-CZ" dirty="0" smtClean="0"/>
                        <a:t>KS Ústí nad Labem</a:t>
                      </a:r>
                      <a:endParaRPr lang="cs-CZ" dirty="0"/>
                    </a:p>
                  </a:txBody>
                  <a:tcPr/>
                </a:tc>
                <a:tc>
                  <a:txBody>
                    <a:bodyPr/>
                    <a:lstStyle/>
                    <a:p>
                      <a:r>
                        <a:rPr lang="cs-CZ" dirty="0" smtClean="0"/>
                        <a:t>KS Ústí nad Labem</a:t>
                      </a:r>
                      <a:endParaRPr lang="cs-CZ" dirty="0"/>
                    </a:p>
                  </a:txBody>
                  <a:tcPr/>
                </a:tc>
              </a:tr>
              <a:tr h="370840">
                <a:tc>
                  <a:txBody>
                    <a:bodyPr/>
                    <a:lstStyle/>
                    <a:p>
                      <a:r>
                        <a:rPr lang="cs-CZ" dirty="0" smtClean="0"/>
                        <a:t>Právní forma</a:t>
                      </a:r>
                      <a:endParaRPr lang="cs-CZ" dirty="0"/>
                    </a:p>
                  </a:txBody>
                  <a:tcPr/>
                </a:tc>
                <a:tc>
                  <a:txBody>
                    <a:bodyPr/>
                    <a:lstStyle/>
                    <a:p>
                      <a:endParaRPr lang="cs-CZ" dirty="0"/>
                    </a:p>
                  </a:txBody>
                  <a:tcPr/>
                </a:tc>
                <a:tc>
                  <a:txBody>
                    <a:bodyPr/>
                    <a:lstStyle/>
                    <a:p>
                      <a:endParaRPr lang="cs-CZ" dirty="0"/>
                    </a:p>
                  </a:txBody>
                  <a:tcPr/>
                </a:tc>
              </a:tr>
            </a:tbl>
          </a:graphicData>
        </a:graphic>
      </p:graphicFrame>
      <p:sp>
        <p:nvSpPr>
          <p:cNvPr id="6" name="TextovéPole 5"/>
          <p:cNvSpPr txBox="1"/>
          <p:nvPr/>
        </p:nvSpPr>
        <p:spPr>
          <a:xfrm>
            <a:off x="3635896" y="5877272"/>
            <a:ext cx="5436096" cy="369332"/>
          </a:xfrm>
          <a:prstGeom prst="rect">
            <a:avLst/>
          </a:prstGeom>
          <a:noFill/>
        </p:spPr>
        <p:txBody>
          <a:bodyPr wrap="square" rtlCol="0">
            <a:spAutoFit/>
          </a:bodyPr>
          <a:lstStyle/>
          <a:p>
            <a:r>
              <a:rPr lang="cs-CZ" b="1" dirty="0" smtClean="0">
                <a:solidFill>
                  <a:srgbClr val="FF0000"/>
                </a:solidFill>
              </a:rPr>
              <a:t>Střídavá péče                   </a:t>
            </a:r>
            <a:r>
              <a:rPr lang="cs-CZ" b="1" dirty="0" err="1" smtClean="0">
                <a:solidFill>
                  <a:srgbClr val="FF0000"/>
                </a:solidFill>
              </a:rPr>
              <a:t>Péče</a:t>
            </a:r>
            <a:r>
              <a:rPr lang="cs-CZ" b="1" dirty="0" smtClean="0">
                <a:solidFill>
                  <a:srgbClr val="FF0000"/>
                </a:solidFill>
              </a:rPr>
              <a:t> matky, otec styk    </a:t>
            </a:r>
            <a:endParaRPr lang="cs-CZ" b="1" dirty="0">
              <a:solidFill>
                <a:srgbClr val="FF0000"/>
              </a:solidFill>
            </a:endParaRPr>
          </a:p>
        </p:txBody>
      </p:sp>
      <p:sp>
        <p:nvSpPr>
          <p:cNvPr id="3" name="TextovéPole 2"/>
          <p:cNvSpPr txBox="1"/>
          <p:nvPr/>
        </p:nvSpPr>
        <p:spPr>
          <a:xfrm>
            <a:off x="899592" y="6381328"/>
            <a:ext cx="6480720" cy="338554"/>
          </a:xfrm>
          <a:prstGeom prst="rect">
            <a:avLst/>
          </a:prstGeom>
          <a:solidFill>
            <a:srgbClr val="FFC000"/>
          </a:solidFill>
          <a:ln w="38100">
            <a:solidFill>
              <a:schemeClr val="tx1"/>
            </a:solidFill>
          </a:ln>
        </p:spPr>
        <p:txBody>
          <a:bodyPr wrap="square" rtlCol="0">
            <a:spAutoFit/>
          </a:bodyPr>
          <a:lstStyle/>
          <a:p>
            <a:pPr algn="just"/>
            <a:r>
              <a:rPr lang="cs-CZ" sz="1600" b="1" dirty="0" smtClean="0">
                <a:solidFill>
                  <a:schemeClr val="accent2"/>
                </a:solidFill>
              </a:rPr>
              <a:t>Není definice rozdílu asymetrické střídavé péče a širokého styku</a:t>
            </a:r>
            <a:endParaRPr lang="cs-CZ" sz="1600" b="1" dirty="0">
              <a:solidFill>
                <a:schemeClr val="accent2"/>
              </a:solidFill>
            </a:endParaRPr>
          </a:p>
        </p:txBody>
      </p:sp>
    </p:spTree>
    <p:extLst>
      <p:ext uri="{BB962C8B-B14F-4D97-AF65-F5344CB8AC3E}">
        <p14:creationId xmlns:p14="http://schemas.microsoft.com/office/powerpoint/2010/main" val="111478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00113" y="274638"/>
            <a:ext cx="8136383" cy="1143000"/>
          </a:xfrm>
        </p:spPr>
        <p:txBody>
          <a:bodyPr/>
          <a:lstStyle/>
          <a:p>
            <a:pPr algn="l" eaLnBrk="1" hangingPunct="1"/>
            <a:r>
              <a:rPr lang="cs-CZ" altLang="cs-CZ" sz="3000" dirty="0" smtClean="0"/>
              <a:t>Judikatura ke střídavé péči</a:t>
            </a:r>
          </a:p>
        </p:txBody>
      </p:sp>
      <p:sp>
        <p:nvSpPr>
          <p:cNvPr id="2" name="TextovéPole 1"/>
          <p:cNvSpPr txBox="1"/>
          <p:nvPr/>
        </p:nvSpPr>
        <p:spPr>
          <a:xfrm>
            <a:off x="827584" y="1340768"/>
            <a:ext cx="8316416" cy="5539978"/>
          </a:xfrm>
          <a:prstGeom prst="rect">
            <a:avLst/>
          </a:prstGeom>
          <a:noFill/>
        </p:spPr>
        <p:txBody>
          <a:bodyPr wrap="square" rtlCol="0">
            <a:spAutoFit/>
          </a:bodyPr>
          <a:lstStyle/>
          <a:p>
            <a:pPr marL="0" indent="0" algn="just" eaLnBrk="1" hangingPunct="1">
              <a:spcBef>
                <a:spcPts val="600"/>
              </a:spcBef>
              <a:spcAft>
                <a:spcPts val="0"/>
              </a:spcAft>
              <a:buFontTx/>
              <a:buNone/>
              <a:defRPr/>
            </a:pPr>
            <a:r>
              <a:rPr lang="cs-CZ" altLang="cs-CZ" sz="1600" b="1" dirty="0"/>
              <a:t>II.ÚS </a:t>
            </a:r>
            <a:r>
              <a:rPr lang="cs-CZ" altLang="cs-CZ" sz="1600" b="1" dirty="0" smtClean="0"/>
              <a:t>4247/18</a:t>
            </a:r>
            <a:r>
              <a:rPr lang="cs-CZ" altLang="cs-CZ" sz="1600" dirty="0" smtClean="0"/>
              <a:t>: </a:t>
            </a:r>
            <a:r>
              <a:rPr lang="cs-CZ" altLang="cs-CZ" sz="1600" i="1" dirty="0" smtClean="0"/>
              <a:t>„v </a:t>
            </a:r>
            <a:r>
              <a:rPr lang="cs-CZ" altLang="cs-CZ" sz="1600" i="1" dirty="0"/>
              <a:t>zájmu dítěte zpravidla je, aby bylo v péči obou </a:t>
            </a:r>
            <a:r>
              <a:rPr lang="cs-CZ" altLang="cs-CZ" sz="1600" i="1" dirty="0" smtClean="0"/>
              <a:t>rodičů“</a:t>
            </a:r>
          </a:p>
          <a:p>
            <a:pPr marL="0" indent="0" algn="just" eaLnBrk="1" hangingPunct="1">
              <a:spcBef>
                <a:spcPts val="600"/>
              </a:spcBef>
              <a:spcAft>
                <a:spcPts val="0"/>
              </a:spcAft>
              <a:buFontTx/>
              <a:buNone/>
              <a:defRPr/>
            </a:pPr>
            <a:r>
              <a:rPr lang="cs-CZ" altLang="cs-CZ" sz="1600" b="1" dirty="0" smtClean="0"/>
              <a:t>I.ÚS 2482/13</a:t>
            </a:r>
            <a:r>
              <a:rPr lang="cs-CZ" altLang="cs-CZ" sz="1600" dirty="0" smtClean="0"/>
              <a:t>: definuje čtyři kritéria pro rozhodování o střídavé péči:</a:t>
            </a:r>
          </a:p>
          <a:p>
            <a:pPr marL="342900" indent="-342900" algn="just">
              <a:spcBef>
                <a:spcPts val="0"/>
              </a:spcBef>
              <a:spcAft>
                <a:spcPts val="0"/>
              </a:spcAft>
              <a:buAutoNum type="arabicParenBoth"/>
              <a:defRPr/>
            </a:pPr>
            <a:r>
              <a:rPr lang="cs-CZ" altLang="cs-CZ" sz="1400" dirty="0" smtClean="0"/>
              <a:t>existence </a:t>
            </a:r>
            <a:r>
              <a:rPr lang="cs-CZ" altLang="cs-CZ" sz="1400" dirty="0"/>
              <a:t>pokrevního pouta mezi dítětem a o jeho svěření do péče usilující </a:t>
            </a:r>
            <a:r>
              <a:rPr lang="cs-CZ" altLang="cs-CZ" sz="1400" dirty="0" smtClean="0"/>
              <a:t>osobou</a:t>
            </a:r>
          </a:p>
          <a:p>
            <a:pPr marL="342900" indent="-342900" algn="just">
              <a:spcBef>
                <a:spcPts val="0"/>
              </a:spcBef>
              <a:spcAft>
                <a:spcPts val="0"/>
              </a:spcAft>
              <a:buAutoNum type="arabicParenBoth"/>
              <a:defRPr/>
            </a:pPr>
            <a:r>
              <a:rPr lang="cs-CZ" altLang="cs-CZ" sz="1400" dirty="0" smtClean="0"/>
              <a:t>míra </a:t>
            </a:r>
            <a:r>
              <a:rPr lang="cs-CZ" altLang="cs-CZ" sz="1400" dirty="0"/>
              <a:t>zachování identity dítěte a jeho rodinných vazeb v případě jeho svěření do péče té které osoby; </a:t>
            </a:r>
            <a:endParaRPr lang="cs-CZ" altLang="cs-CZ" sz="1400" dirty="0" smtClean="0"/>
          </a:p>
          <a:p>
            <a:pPr marL="342900" indent="-342900" algn="just">
              <a:spcBef>
                <a:spcPts val="0"/>
              </a:spcBef>
              <a:spcAft>
                <a:spcPts val="0"/>
              </a:spcAft>
              <a:buAutoNum type="arabicParenBoth"/>
              <a:defRPr/>
            </a:pPr>
            <a:r>
              <a:rPr lang="cs-CZ" altLang="cs-CZ" sz="1400" dirty="0" smtClean="0"/>
              <a:t>schopnost </a:t>
            </a:r>
            <a:r>
              <a:rPr lang="cs-CZ" altLang="cs-CZ" sz="1400" dirty="0"/>
              <a:t>osoby usilující o svěření dítěte do péče zajistit jeho vývoj a fyzické, vzdělávací, emocionální, materiální a jiné </a:t>
            </a:r>
            <a:r>
              <a:rPr lang="cs-CZ" altLang="cs-CZ" sz="1400" dirty="0" smtClean="0"/>
              <a:t>potřeby </a:t>
            </a:r>
          </a:p>
          <a:p>
            <a:pPr marL="342900" indent="-342900" algn="just">
              <a:spcBef>
                <a:spcPts val="0"/>
              </a:spcBef>
              <a:spcAft>
                <a:spcPts val="0"/>
              </a:spcAft>
              <a:buAutoNum type="arabicParenBoth"/>
              <a:defRPr/>
            </a:pPr>
            <a:r>
              <a:rPr lang="cs-CZ" altLang="cs-CZ" sz="1400" dirty="0" smtClean="0"/>
              <a:t>přání </a:t>
            </a:r>
            <a:r>
              <a:rPr lang="cs-CZ" altLang="cs-CZ" sz="1400" dirty="0"/>
              <a:t>dítěte</a:t>
            </a:r>
          </a:p>
          <a:p>
            <a:pPr marL="0" indent="0" algn="just" eaLnBrk="1" hangingPunct="1">
              <a:spcBef>
                <a:spcPts val="600"/>
              </a:spcBef>
              <a:spcAft>
                <a:spcPts val="0"/>
              </a:spcAft>
              <a:buFontTx/>
              <a:buNone/>
              <a:defRPr/>
            </a:pPr>
            <a:r>
              <a:rPr lang="cs-CZ" altLang="cs-CZ" sz="1600" i="1" dirty="0"/>
              <a:t>„střídavá péče není jen právem rodičů, ale i jejich </a:t>
            </a:r>
            <a:r>
              <a:rPr lang="cs-CZ" altLang="cs-CZ" sz="1600" i="1" dirty="0" smtClean="0"/>
              <a:t>povinností“</a:t>
            </a:r>
          </a:p>
          <a:p>
            <a:pPr marL="0" indent="0" algn="just" eaLnBrk="1" hangingPunct="1">
              <a:spcBef>
                <a:spcPts val="600"/>
              </a:spcBef>
              <a:spcAft>
                <a:spcPts val="0"/>
              </a:spcAft>
              <a:buFontTx/>
              <a:buNone/>
              <a:defRPr/>
            </a:pPr>
            <a:r>
              <a:rPr lang="cs-CZ" altLang="cs-CZ" sz="1600" i="1" dirty="0" smtClean="0"/>
              <a:t>„pokud </a:t>
            </a:r>
            <a:r>
              <a:rPr lang="cs-CZ" altLang="cs-CZ" sz="1600" i="1" dirty="0"/>
              <a:t>jsou oba rodiče způsobilí dítě vychovávat, pokud oba mají o jeho výchovu zájem a pokud oba dbali kromě řádné péče o jeho výchovu po stránce citové, rozumové a mravní, svěření dítěte do střídavé péče by mělo být pravidlem, zatímco jiné řešení je výjimkou, která vyžaduje prokázání, proč je v zájmu dítěte jiné řešení.“ </a:t>
            </a:r>
            <a:endParaRPr lang="cs-CZ" altLang="cs-CZ" sz="1600" i="1" dirty="0" smtClean="0"/>
          </a:p>
          <a:p>
            <a:pPr marL="0" indent="0" algn="just" eaLnBrk="1" hangingPunct="1">
              <a:spcBef>
                <a:spcPts val="600"/>
              </a:spcBef>
              <a:spcAft>
                <a:spcPts val="0"/>
              </a:spcAft>
              <a:buFontTx/>
              <a:buNone/>
              <a:defRPr/>
            </a:pPr>
            <a:r>
              <a:rPr lang="cs-CZ" altLang="cs-CZ" sz="1600" b="1" dirty="0" smtClean="0"/>
              <a:t>III.ÚS </a:t>
            </a:r>
            <a:r>
              <a:rPr lang="cs-CZ" altLang="cs-CZ" sz="1600" b="1" dirty="0"/>
              <a:t>2396/19</a:t>
            </a:r>
            <a:r>
              <a:rPr lang="cs-CZ" altLang="cs-CZ" sz="1600" dirty="0"/>
              <a:t>: </a:t>
            </a:r>
            <a:r>
              <a:rPr lang="cs-CZ" altLang="cs-CZ" sz="1600" i="1" dirty="0"/>
              <a:t>„Naplňují-li oba rodiče tato kritéria zhruba stejnou měrou, je třeba vycházet </a:t>
            </a:r>
            <a:r>
              <a:rPr lang="cs-CZ" altLang="cs-CZ" sz="1600" i="1" dirty="0" smtClean="0"/>
              <a:t>z </a:t>
            </a:r>
            <a:r>
              <a:rPr lang="cs-CZ" altLang="cs-CZ" sz="1600" i="1" dirty="0"/>
              <a:t>premisy, že zájmem dítěte je, aby bylo v péči obou </a:t>
            </a:r>
            <a:r>
              <a:rPr lang="cs-CZ" altLang="cs-CZ" sz="1600" i="1" dirty="0" smtClean="0"/>
              <a:t>rodičů.“</a:t>
            </a:r>
          </a:p>
          <a:p>
            <a:pPr marL="0" indent="0" algn="just" eaLnBrk="1" hangingPunct="1">
              <a:spcBef>
                <a:spcPts val="600"/>
              </a:spcBef>
              <a:spcAft>
                <a:spcPts val="0"/>
              </a:spcAft>
              <a:buFontTx/>
              <a:buNone/>
              <a:defRPr/>
            </a:pPr>
            <a:r>
              <a:rPr lang="cs-CZ" altLang="cs-CZ" sz="1600" b="1" dirty="0" smtClean="0"/>
              <a:t>I. ÚS </a:t>
            </a:r>
            <a:r>
              <a:rPr lang="cs-CZ" altLang="cs-CZ" sz="1600" b="1" dirty="0"/>
              <a:t>1554/14</a:t>
            </a:r>
            <a:r>
              <a:rPr lang="cs-CZ" altLang="cs-CZ" sz="1600" dirty="0"/>
              <a:t>: </a:t>
            </a:r>
            <a:r>
              <a:rPr lang="cs-CZ" altLang="cs-CZ" sz="1600" i="1" dirty="0" smtClean="0"/>
              <a:t>„pokud </a:t>
            </a:r>
            <a:r>
              <a:rPr lang="cs-CZ" altLang="cs-CZ" sz="1600" i="1" dirty="0"/>
              <a:t>oba rodiče projevují o dítě skutečný zájem a chtějí jej mít v péči a zároveň oba naplňují relevantní objektivní kritéria ve zhruba stejné míře, ustanovení čl. 10 odst. 2 Listiny a čl. 8 evropské Úmluvy o ochraně lidských práv a základních svobod ve spojení s čl. 32 odst. 4 Listiny a čl. 3 odst. 1 a čl. 18 odst. 1 Úmluvy o právech dítěte vytváří presumpci ve prospěch střídavé </a:t>
            </a:r>
            <a:r>
              <a:rPr lang="cs-CZ" altLang="cs-CZ" sz="1600" i="1" dirty="0" smtClean="0"/>
              <a:t>péče“ </a:t>
            </a:r>
            <a:r>
              <a:rPr lang="cs-CZ" altLang="cs-CZ" sz="1600" dirty="0"/>
              <a:t>.. </a:t>
            </a:r>
            <a:endParaRPr lang="cs-CZ" altLang="cs-CZ" sz="1600" dirty="0" smtClean="0"/>
          </a:p>
          <a:p>
            <a:pPr marL="0" indent="0" algn="just" eaLnBrk="1" hangingPunct="1">
              <a:spcBef>
                <a:spcPts val="600"/>
              </a:spcBef>
              <a:spcAft>
                <a:spcPts val="0"/>
              </a:spcAft>
              <a:buFontTx/>
              <a:buNone/>
              <a:defRPr/>
            </a:pPr>
            <a:r>
              <a:rPr lang="cs-CZ" altLang="cs-CZ" sz="1600" i="1" dirty="0" smtClean="0"/>
              <a:t>„.. </a:t>
            </a:r>
            <a:r>
              <a:rPr lang="cs-CZ" altLang="cs-CZ" sz="1600" i="1" dirty="0"/>
              <a:t>presumpci lze vyvrátit, nicméně jsou k tomu zapotřebí pádné důvody. </a:t>
            </a:r>
            <a:r>
              <a:rPr lang="cs-CZ" altLang="cs-CZ" sz="1600" i="1" dirty="0" smtClean="0"/>
              <a:t>“</a:t>
            </a:r>
          </a:p>
        </p:txBody>
      </p:sp>
    </p:spTree>
    <p:extLst>
      <p:ext uri="{BB962C8B-B14F-4D97-AF65-F5344CB8AC3E}">
        <p14:creationId xmlns:p14="http://schemas.microsoft.com/office/powerpoint/2010/main" val="752629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ýchozí návrh">
  <a:themeElements>
    <a:clrScheme name="1_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4448</TotalTime>
  <Words>2158</Words>
  <Application>Microsoft Office PowerPoint</Application>
  <PresentationFormat>Předvádění na obrazovce (4:3)</PresentationFormat>
  <Paragraphs>228</Paragraphs>
  <Slides>16</Slides>
  <Notes>0</Notes>
  <HiddenSlides>0</HiddenSlides>
  <MMClips>0</MMClips>
  <ScaleCrop>false</ScaleCrop>
  <HeadingPairs>
    <vt:vector size="4" baseType="variant">
      <vt:variant>
        <vt:lpstr>Motiv</vt:lpstr>
      </vt:variant>
      <vt:variant>
        <vt:i4>2</vt:i4>
      </vt:variant>
      <vt:variant>
        <vt:lpstr>Nadpisy snímků</vt:lpstr>
      </vt:variant>
      <vt:variant>
        <vt:i4>16</vt:i4>
      </vt:variant>
    </vt:vector>
  </HeadingPairs>
  <TitlesOfParts>
    <vt:vector size="18" baseType="lpstr">
      <vt:lpstr>Výchozí návrh</vt:lpstr>
      <vt:lpstr>1_Výchozí návrh</vt:lpstr>
      <vt:lpstr>Střídavá péče  Situace a perspektiva v České republice</vt:lpstr>
      <vt:lpstr>Stručné představení</vt:lpstr>
      <vt:lpstr>Právní úprava střídavé péče v ČR</vt:lpstr>
      <vt:lpstr>Četnost úprav střídavé/společné péče v ČR</vt:lpstr>
      <vt:lpstr>Komponenty rodičovské odpovědnosti</vt:lpstr>
      <vt:lpstr>Interpretace pojmů péče a styk v judikatuře</vt:lpstr>
      <vt:lpstr>Co je střídavá péče a co výlučná se stykem?</vt:lpstr>
      <vt:lpstr>Nepředvídatelnost rozhodování o právní formě péče</vt:lpstr>
      <vt:lpstr>Judikatura ke střídavé péči</vt:lpstr>
      <vt:lpstr>Judikatura ke střídavé péči</vt:lpstr>
      <vt:lpstr>Judikatura ke střídavé péči</vt:lpstr>
      <vt:lpstr>Problémy opatrovnických řízení v ČR</vt:lpstr>
      <vt:lpstr>Problémy opatrovnických řízení v ČR</vt:lpstr>
      <vt:lpstr>Další podpora péče obou rodičů v ČR</vt:lpstr>
      <vt:lpstr>Další podpora péče obou rodičů v ČR</vt:lpstr>
      <vt:lpstr>     Shrnutí stavu v ČR. </vt:lpstr>
    </vt:vector>
  </TitlesOfParts>
  <Company>GfK Praha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pavel.rusy</dc:creator>
  <cp:lastModifiedBy>autor</cp:lastModifiedBy>
  <cp:revision>222</cp:revision>
  <dcterms:created xsi:type="dcterms:W3CDTF">2012-12-05T10:12:17Z</dcterms:created>
  <dcterms:modified xsi:type="dcterms:W3CDTF">2019-11-29T13:22:04Z</dcterms:modified>
</cp:coreProperties>
</file>