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BE173-AD6E-4A46-A2C3-1F4659D7CD27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D260C-2F07-46C7-A78C-DF76BB5159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495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D260C-2F07-46C7-A78C-DF76BB515931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669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6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41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872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256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046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772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82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136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70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232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487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71DDE-FDC6-4059-A584-CB05DC7B4A1F}" type="datetimeFigureOut">
              <a:rPr lang="sk-SK" smtClean="0"/>
              <a:t>2.4.2014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A257-2280-46B6-9C4C-2CB191C0A4B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944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Rozhodnutia </a:t>
            </a:r>
            <a:br>
              <a:rPr lang="sk-SK" dirty="0" smtClean="0"/>
            </a:br>
            <a:r>
              <a:rPr lang="sk-SK" dirty="0" smtClean="0"/>
              <a:t>v striedavej osobnej starostlivosti</a:t>
            </a:r>
            <a:br>
              <a:rPr lang="sk-SK" dirty="0" smtClean="0"/>
            </a:br>
            <a:r>
              <a:rPr lang="sk-SK" sz="2700" dirty="0" smtClean="0"/>
              <a:t>JUDr. Eva Farkašová</a:t>
            </a:r>
            <a:br>
              <a:rPr lang="sk-SK" sz="2700" dirty="0" smtClean="0"/>
            </a:br>
            <a:r>
              <a:rPr lang="sk-SK" sz="1800" dirty="0" smtClean="0"/>
              <a:t>sudkyňa OS Prešov a podpredsedníčka Asociácie rodinných sudcov</a:t>
            </a:r>
            <a:endParaRPr lang="sk-SK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C:\Users\rodina\Pictures\rodina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128" y="3933056"/>
            <a:ext cx="19050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8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172819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Spolupráca všetkých zúčastnených na rozhodovaní o maloletých deťoch</a:t>
            </a:r>
            <a:br>
              <a:rPr lang="sk-SK" dirty="0" smtClean="0"/>
            </a:br>
            <a:r>
              <a:rPr lang="sk-SK" sz="1600" dirty="0" smtClean="0"/>
              <a:t>-sociálny pracovník, sudca, mimovládna organizácia, občianske združenie</a:t>
            </a:r>
            <a:endParaRPr lang="sk-SK" sz="1600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068960"/>
            <a:ext cx="2304256" cy="1829395"/>
          </a:xfrm>
        </p:spPr>
      </p:pic>
    </p:spTree>
    <p:extLst>
      <p:ext uri="{BB962C8B-B14F-4D97-AF65-F5344CB8AC3E}">
        <p14:creationId xmlns:p14="http://schemas.microsoft.com/office/powerpoint/2010/main" val="253519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o rodine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sk-SK" b="1" dirty="0"/>
              <a:t>§24 ods. 2</a:t>
            </a:r>
            <a:endParaRPr lang="sk-SK" dirty="0"/>
          </a:p>
          <a:p>
            <a:r>
              <a:rPr lang="sk-SK" b="1" dirty="0"/>
              <a:t>Ak sú obidvaja rodičia spôsobilí dieťa vychovávať a ak majú o osobnú starostlivosť o dieťa obidvaja rodičia záujem, tak súd môže zveriť dieťa do striedavej osobnej starostlivosti obidvoch rodičov, </a:t>
            </a:r>
            <a:r>
              <a:rPr lang="sk-SK" b="1" u="sng" dirty="0"/>
              <a:t>ak je to v záujme</a:t>
            </a:r>
            <a:r>
              <a:rPr lang="sk-SK" b="1" dirty="0"/>
              <a:t> dieťaťa a ak budú takto lepšie zaistené potreby dieťaťa. Ak so striedavou osobnou starostlivosťou súhlasí aspoň jeden z rodičov dieťaťa, tak súd musí skúmať, či bude striedavá osobná starostlivosť </a:t>
            </a:r>
            <a:r>
              <a:rPr lang="sk-SK" b="1" u="sng" dirty="0"/>
              <a:t>v záujme dieťaťa</a:t>
            </a:r>
            <a:r>
              <a:rPr lang="sk-SK" b="1" dirty="0"/>
              <a:t>.</a:t>
            </a:r>
            <a:br>
              <a:rPr lang="sk-SK" b="1" dirty="0"/>
            </a:b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77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Dohovor o právach dieťaťa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sk-SK" dirty="0" smtClean="0"/>
              <a:t>Čl.3 ods.1</a:t>
            </a:r>
          </a:p>
          <a:p>
            <a:r>
              <a:rPr lang="sk-SK" dirty="0" smtClean="0"/>
              <a:t>Záujem dieťaťa musí byť prvoradým hľadiskom pri akejkoľvek činnosti týkajúcej sa detí, nech už uskutočňovanej verejnými alebo súkromnými zariadeniami sociálnej starostlivosti, súdmi, správnymi alebo zákonodarnými orgánmi.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155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Záujem dieťaťa v rakúskej právnej úprave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78560"/>
            <a:ext cx="8229600" cy="541879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b="1" dirty="0"/>
              <a:t>Záujem </a:t>
            </a:r>
            <a:r>
              <a:rPr lang="sk-SK" sz="2000" b="1" dirty="0" smtClean="0"/>
              <a:t>dieťaťa, najmä:</a:t>
            </a:r>
            <a:endParaRPr lang="sk-SK" sz="2000" b="1" dirty="0"/>
          </a:p>
          <a:p>
            <a:r>
              <a:rPr lang="sk-SK" sz="2000" dirty="0"/>
              <a:t>-primeraná starostlivosť (stravovanie, bývanie, zdravotná starostlivosť)</a:t>
            </a:r>
          </a:p>
          <a:p>
            <a:r>
              <a:rPr lang="sk-SK" sz="2000" dirty="0"/>
              <a:t>-bezpečie, ochrana duševnej, telesnej a citovej integrity dieťaťa</a:t>
            </a:r>
          </a:p>
          <a:p>
            <a:r>
              <a:rPr lang="sk-SK" sz="2000" dirty="0"/>
              <a:t>-podpora schopností a vlôh ako aj podpora možností vývoja dieťaťa</a:t>
            </a:r>
          </a:p>
          <a:p>
            <a:r>
              <a:rPr lang="sk-SK" sz="2000" dirty="0"/>
              <a:t>-názor dieťaťa, ktoré je schopné ho vyjadriť s ohľadom na svoj vek a rozumovú vyspelosť</a:t>
            </a:r>
          </a:p>
          <a:p>
            <a:r>
              <a:rPr lang="sk-SK" sz="2000" dirty="0"/>
              <a:t>-zabránenie rozhodnutí alebo opatrení, ktorých uskutočnenie proti vôli dieťaťa by mu mohlo spôsobiť obmedzenie v jeho vývoji</a:t>
            </a:r>
          </a:p>
          <a:p>
            <a:r>
              <a:rPr lang="sk-SK" sz="2000" dirty="0"/>
              <a:t>-zabránenie, aby dieťa zažilo zásahy do duševnej, telesnej a citovej integrity osoby blízkej dieťaťu</a:t>
            </a:r>
          </a:p>
          <a:p>
            <a:r>
              <a:rPr lang="sk-SK" sz="2000" dirty="0"/>
              <a:t>-zabránenie, aby sa dieťa dostávalo do konfliktu lojality a tento si kládlo za vinu</a:t>
            </a:r>
          </a:p>
          <a:p>
            <a:r>
              <a:rPr lang="sk-SK" sz="2000" dirty="0"/>
              <a:t>-umožnenie, aby si dieťa udržiavalo vzťahovú väzbu na oboch rodičov prípadne na inú osobu</a:t>
            </a:r>
          </a:p>
          <a:p>
            <a:r>
              <a:rPr lang="sk-SK" sz="2000" dirty="0"/>
              <a:t>-zabránenie, aby dieťa mohlo byť neoprávnene premiestnené alebo </a:t>
            </a:r>
            <a:r>
              <a:rPr lang="sk-SK" sz="2000" dirty="0" smtClean="0"/>
              <a:t>zadržiavané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736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Čo je teda záujem dieťaťa pri rozhodovaní o SOS? 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132856"/>
            <a:ext cx="2232248" cy="3040013"/>
          </a:xfrm>
        </p:spPr>
      </p:pic>
    </p:spTree>
    <p:extLst>
      <p:ext uri="{BB962C8B-B14F-4D97-AF65-F5344CB8AC3E}">
        <p14:creationId xmlns:p14="http://schemas.microsoft.com/office/powerpoint/2010/main" val="40740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04864"/>
            <a:ext cx="5904656" cy="3216027"/>
          </a:xfrm>
        </p:spPr>
      </p:pic>
    </p:spTree>
    <p:extLst>
      <p:ext uri="{BB962C8B-B14F-4D97-AF65-F5344CB8AC3E}">
        <p14:creationId xmlns:p14="http://schemas.microsoft.com/office/powerpoint/2010/main" val="36044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420888"/>
            <a:ext cx="4464496" cy="2952328"/>
          </a:xfrm>
        </p:spPr>
      </p:pic>
    </p:spTree>
    <p:extLst>
      <p:ext uri="{BB962C8B-B14F-4D97-AF65-F5344CB8AC3E}">
        <p14:creationId xmlns:p14="http://schemas.microsoft.com/office/powerpoint/2010/main" val="3585648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164</Words>
  <Application>Microsoft Office PowerPoint</Application>
  <PresentationFormat>Prezentácia na obrazovke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Rozhodnutia  v striedavej osobnej starostlivosti JUDr. Eva Farkašová sudkyňa OS Prešov a podpredsedníčka Asociácie rodinných sudcov</vt:lpstr>
      <vt:lpstr>Spolupráca všetkých zúčastnených na rozhodovaní o maloletých deťoch -sociálny pracovník, sudca, mimovládna organizácia, občianske združenie</vt:lpstr>
      <vt:lpstr>Zákon o rodine</vt:lpstr>
      <vt:lpstr>Dohovor o právach dieťaťa</vt:lpstr>
      <vt:lpstr>Záujem dieťaťa v rakúskej právnej úprave</vt:lpstr>
      <vt:lpstr>Čo je teda záujem dieťaťa pri rozhodovaní o SOS?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Striedavá osobná starostlivosť</dc:title>
  <dc:creator>rodina</dc:creator>
  <cp:lastModifiedBy>Používateľ systému Windows</cp:lastModifiedBy>
  <cp:revision>9</cp:revision>
  <dcterms:created xsi:type="dcterms:W3CDTF">2014-03-31T19:07:13Z</dcterms:created>
  <dcterms:modified xsi:type="dcterms:W3CDTF">2014-04-02T12:17:54Z</dcterms:modified>
</cp:coreProperties>
</file>