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8" r:id="rId6"/>
    <p:sldId id="275" r:id="rId7"/>
    <p:sldId id="282" r:id="rId8"/>
    <p:sldId id="289" r:id="rId9"/>
    <p:sldId id="296" r:id="rId10"/>
    <p:sldId id="30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4CE9-EDB0-416A-9773-C19601787020}" type="datetimeFigureOut">
              <a:rPr lang="sk-SK" smtClean="0"/>
              <a:pPr/>
              <a:t>1. 12. 2014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9B6E8-1ACA-4D6A-A3A2-3C21E8DF5EA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Nové trendy v starostlivosti o deti po rozvode rodičov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.</a:t>
            </a:r>
            <a:br>
              <a:rPr lang="sk-SK" dirty="0" smtClean="0"/>
            </a:br>
            <a:r>
              <a:rPr lang="sk-SK" sz="3100" dirty="0" smtClean="0">
                <a:solidFill>
                  <a:schemeClr val="accent2">
                    <a:lumMod val="75000"/>
                  </a:schemeClr>
                </a:solidFill>
              </a:rPr>
              <a:t>vedecká konferencia s medzinárodnou účasťou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Organizátor: </a:t>
            </a:r>
          </a:p>
          <a:p>
            <a:r>
              <a:rPr lang="sk-SK" dirty="0" smtClean="0"/>
              <a:t>Vysoká škola zdravotníctva a sociálnej práce sv. Alžbety v </a:t>
            </a:r>
            <a:r>
              <a:rPr lang="sk-SK" dirty="0" smtClean="0"/>
              <a:t>Bratislave, </a:t>
            </a:r>
            <a:endParaRPr lang="sk-SK" dirty="0" smtClean="0"/>
          </a:p>
          <a:p>
            <a:r>
              <a:rPr lang="sk-SK" dirty="0" smtClean="0"/>
              <a:t>Bratislava</a:t>
            </a:r>
          </a:p>
          <a:p>
            <a:r>
              <a:rPr lang="sk-SK" dirty="0" smtClean="0"/>
              <a:t>29.4.2013</a:t>
            </a: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1714512" cy="234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3" y="553620"/>
            <a:ext cx="3071834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928933"/>
            <a:ext cx="2572351" cy="342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928934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6143636" y="1285860"/>
            <a:ext cx="2400288" cy="13510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k-SK" dirty="0" smtClean="0"/>
              <a:t>Záver</a:t>
            </a:r>
          </a:p>
          <a:p>
            <a:pPr algn="ctr">
              <a:buNone/>
            </a:pPr>
            <a:r>
              <a:rPr lang="sk-SK" sz="2400" dirty="0" smtClean="0"/>
              <a:t>.</a:t>
            </a:r>
          </a:p>
          <a:p>
            <a:pPr algn="ctr">
              <a:buNone/>
            </a:pPr>
            <a:r>
              <a:rPr lang="sk-SK" sz="1400" dirty="0" smtClean="0"/>
              <a:t>doc. PhDr. Michal Oláh, PhD.</a:t>
            </a:r>
          </a:p>
          <a:p>
            <a:pPr algn="ctr">
              <a:buNone/>
            </a:pPr>
            <a:r>
              <a:rPr lang="sk-SK" sz="1400" dirty="0" smtClean="0"/>
              <a:t>vedúci Katedry sociálnej práce</a:t>
            </a:r>
            <a:endParaRPr lang="sk-SK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11534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786" y="214289"/>
            <a:ext cx="4219954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113945" cy="282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8231" y="4214818"/>
            <a:ext cx="4356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31576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290"/>
            <a:ext cx="24708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4620"/>
            <a:ext cx="2736327" cy="388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623098"/>
            <a:ext cx="3071834" cy="397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9336" y="214291"/>
            <a:ext cx="2952769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500570"/>
            <a:ext cx="1268113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124886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810531" cy="285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3" y="3571876"/>
            <a:ext cx="3748600" cy="281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275775"/>
            <a:ext cx="4143403" cy="31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9"/>
            <a:ext cx="2428892" cy="409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1" y="285728"/>
            <a:ext cx="2476516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500306"/>
            <a:ext cx="2500329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47753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492906"/>
            <a:ext cx="2714644" cy="213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642918"/>
            <a:ext cx="3114905" cy="354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1596" y="4714884"/>
            <a:ext cx="2820656" cy="188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208956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00042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28604"/>
            <a:ext cx="2108588" cy="281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2001431" cy="26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643314"/>
            <a:ext cx="2001431" cy="26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643314"/>
            <a:ext cx="2000263" cy="266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3643314"/>
            <a:ext cx="2001431" cy="26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7"/>
            <a:ext cx="1928826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9" y="642918"/>
            <a:ext cx="19288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71480"/>
            <a:ext cx="1987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71480"/>
            <a:ext cx="18752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643314"/>
            <a:ext cx="2001431" cy="26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5978" y="3643314"/>
            <a:ext cx="182470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286124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85728"/>
            <a:ext cx="4000526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943396" cy="295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429000"/>
            <a:ext cx="3636442" cy="276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429000"/>
            <a:ext cx="208956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357562"/>
            <a:ext cx="1857387" cy="13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786322"/>
            <a:ext cx="1884989" cy="136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12858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7166"/>
            <a:ext cx="215773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66"/>
            <a:ext cx="23812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285992"/>
            <a:ext cx="2900354" cy="137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57166"/>
            <a:ext cx="122565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285992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714752"/>
            <a:ext cx="211767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2285992"/>
            <a:ext cx="146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697026"/>
            <a:ext cx="2534155" cy="190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24274" y="4714884"/>
            <a:ext cx="2510343" cy="188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48" y="4929198"/>
            <a:ext cx="2214577" cy="166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00364" y="3786190"/>
            <a:ext cx="11251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40</Words>
  <Application>Microsoft Office PowerPoint</Application>
  <PresentationFormat>Prezentácia na obrazovke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Nové trendy v starostlivosti o deti po rozvode rodičov . vedecká konferencia s medzinárodnou účasťou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Medzinárodná konferencia striedavej starostlivosti</dc:title>
  <dc:creator>Martin</dc:creator>
  <cp:lastModifiedBy>Michal Olah</cp:lastModifiedBy>
  <cp:revision>18</cp:revision>
  <dcterms:created xsi:type="dcterms:W3CDTF">2013-05-29T17:20:45Z</dcterms:created>
  <dcterms:modified xsi:type="dcterms:W3CDTF">2014-12-01T20:03:50Z</dcterms:modified>
</cp:coreProperties>
</file>